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2">
  <p:sldMasterIdLst>
    <p:sldMasterId id="2147483652" r:id="rId1"/>
  </p:sldMasterIdLst>
  <p:notesMasterIdLst>
    <p:notesMasterId r:id="rId25"/>
  </p:notesMasterIdLst>
  <p:handoutMasterIdLst>
    <p:handoutMasterId r:id="rId26"/>
  </p:handoutMasterIdLst>
  <p:sldIdLst>
    <p:sldId id="455" r:id="rId2"/>
    <p:sldId id="914" r:id="rId3"/>
    <p:sldId id="830" r:id="rId4"/>
    <p:sldId id="831" r:id="rId5"/>
    <p:sldId id="930" r:id="rId6"/>
    <p:sldId id="932" r:id="rId7"/>
    <p:sldId id="933" r:id="rId8"/>
    <p:sldId id="931" r:id="rId9"/>
    <p:sldId id="934" r:id="rId10"/>
    <p:sldId id="902" r:id="rId11"/>
    <p:sldId id="903" r:id="rId12"/>
    <p:sldId id="935" r:id="rId13"/>
    <p:sldId id="937" r:id="rId14"/>
    <p:sldId id="936" r:id="rId15"/>
    <p:sldId id="938" r:id="rId16"/>
    <p:sldId id="939" r:id="rId17"/>
    <p:sldId id="940" r:id="rId18"/>
    <p:sldId id="941" r:id="rId19"/>
    <p:sldId id="942" r:id="rId20"/>
    <p:sldId id="836" r:id="rId21"/>
    <p:sldId id="857" r:id="rId22"/>
    <p:sldId id="866" r:id="rId23"/>
    <p:sldId id="861" r:id="rId24"/>
  </p:sldIdLst>
  <p:sldSz cx="9272588" cy="6950075"/>
  <p:notesSz cx="6858000" cy="9180513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buClr>
        <a:srgbClr val="B2B2B2"/>
      </a:buClr>
      <a:buSzPct val="75000"/>
      <a:buFont typeface="Wingdings" pitchFamily="2" charset="2"/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buClr>
        <a:srgbClr val="B2B2B2"/>
      </a:buClr>
      <a:buSzPct val="75000"/>
      <a:buFont typeface="Wingdings" pitchFamily="2" charset="2"/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buClr>
        <a:srgbClr val="B2B2B2"/>
      </a:buClr>
      <a:buSzPct val="75000"/>
      <a:buFont typeface="Wingdings" pitchFamily="2" charset="2"/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buClr>
        <a:srgbClr val="B2B2B2"/>
      </a:buClr>
      <a:buSzPct val="75000"/>
      <a:buFont typeface="Wingdings" pitchFamily="2" charset="2"/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buClr>
        <a:srgbClr val="B2B2B2"/>
      </a:buClr>
      <a:buSzPct val="75000"/>
      <a:buFont typeface="Wingdings" pitchFamily="2" charset="2"/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00F40"/>
    <a:srgbClr val="00CC99"/>
    <a:srgbClr val="99FF66"/>
    <a:srgbClr val="993366"/>
    <a:srgbClr val="FFCC99"/>
    <a:srgbClr val="001454"/>
    <a:srgbClr val="B2B2B2"/>
    <a:srgbClr val="C0C0C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0" autoAdjust="0"/>
    <p:restoredTop sz="94655" autoAdjust="0"/>
  </p:normalViewPr>
  <p:slideViewPr>
    <p:cSldViewPr>
      <p:cViewPr>
        <p:scale>
          <a:sx n="60" d="100"/>
          <a:sy n="60" d="100"/>
        </p:scale>
        <p:origin x="-1086" y="-210"/>
      </p:cViewPr>
      <p:guideLst>
        <p:guide orient="horz" pos="2189"/>
        <p:guide pos="2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952" y="-96"/>
      </p:cViewPr>
      <p:guideLst>
        <p:guide orient="horz" pos="2891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ACF826-AF79-4653-BADA-21DA6476C47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928137-91D0-4B69-BA76-8E07F07FAFAC}">
      <dgm:prSet/>
      <dgm:spPr/>
      <dgm:t>
        <a:bodyPr/>
        <a:lstStyle/>
        <a:p>
          <a:pPr rtl="0"/>
          <a:r>
            <a:rPr lang="en-US" altLang="zh-CN" b="1" dirty="0" smtClean="0"/>
            <a:t>   </a:t>
          </a:r>
          <a:r>
            <a:rPr lang="zh-CN" b="1" dirty="0" smtClean="0"/>
            <a:t>谢</a:t>
          </a:r>
          <a:r>
            <a:rPr lang="en-US" altLang="zh-CN" b="1" dirty="0" smtClean="0"/>
            <a:t> </a:t>
          </a:r>
          <a:r>
            <a:rPr lang="zh-CN" b="1" dirty="0" smtClean="0"/>
            <a:t>谢</a:t>
          </a:r>
          <a:r>
            <a:rPr lang="zh-CN" altLang="en-US" b="1" dirty="0" smtClean="0"/>
            <a:t>！</a:t>
          </a:r>
          <a:endParaRPr lang="zh-CN" b="1" dirty="0"/>
        </a:p>
      </dgm:t>
    </dgm:pt>
    <dgm:pt modelId="{486BE352-598D-4A20-A721-58A26547F25E}" type="parTrans" cxnId="{21C85593-AAC1-495E-B0A8-D67CD67EB999}">
      <dgm:prSet/>
      <dgm:spPr/>
      <dgm:t>
        <a:bodyPr/>
        <a:lstStyle/>
        <a:p>
          <a:endParaRPr lang="zh-CN" altLang="en-US"/>
        </a:p>
      </dgm:t>
    </dgm:pt>
    <dgm:pt modelId="{CD6F31D6-DA6D-4416-8E2B-83ABB8ED0187}" type="sibTrans" cxnId="{21C85593-AAC1-495E-B0A8-D67CD67EB999}">
      <dgm:prSet/>
      <dgm:spPr/>
      <dgm:t>
        <a:bodyPr/>
        <a:lstStyle/>
        <a:p>
          <a:endParaRPr lang="zh-CN" altLang="en-US"/>
        </a:p>
      </dgm:t>
    </dgm:pt>
    <dgm:pt modelId="{1D4E5523-3562-4748-A277-D0E34CF608B4}" type="pres">
      <dgm:prSet presAssocID="{00ACF826-AF79-4653-BADA-21DA6476C47D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0F09230-34FB-4440-9312-95169453526A}" type="pres">
      <dgm:prSet presAssocID="{90928137-91D0-4B69-BA76-8E07F07FAFAC}" presName="circ1TxSh" presStyleLbl="vennNode1" presStyleIdx="0" presStyleCnt="1" custScaleY="71132"/>
      <dgm:spPr>
        <a:prstGeom prst="cloud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21C85593-AAC1-495E-B0A8-D67CD67EB999}" srcId="{00ACF826-AF79-4653-BADA-21DA6476C47D}" destId="{90928137-91D0-4B69-BA76-8E07F07FAFAC}" srcOrd="0" destOrd="0" parTransId="{486BE352-598D-4A20-A721-58A26547F25E}" sibTransId="{CD6F31D6-DA6D-4416-8E2B-83ABB8ED0187}"/>
    <dgm:cxn modelId="{A2854CE6-A31A-4731-B8F1-3C94D24FB180}" type="presOf" srcId="{90928137-91D0-4B69-BA76-8E07F07FAFAC}" destId="{F0F09230-34FB-4440-9312-95169453526A}" srcOrd="0" destOrd="0" presId="urn:microsoft.com/office/officeart/2005/8/layout/venn1"/>
    <dgm:cxn modelId="{6414DF56-DC49-431F-AFE5-0B179CFC2CE6}" type="presOf" srcId="{00ACF826-AF79-4653-BADA-21DA6476C47D}" destId="{1D4E5523-3562-4748-A277-D0E34CF608B4}" srcOrd="0" destOrd="0" presId="urn:microsoft.com/office/officeart/2005/8/layout/venn1"/>
    <dgm:cxn modelId="{F7C8B641-E4F3-4044-A26E-6E4CCA17B96B}" type="presParOf" srcId="{1D4E5523-3562-4748-A277-D0E34CF608B4}" destId="{F0F09230-34FB-4440-9312-95169453526A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0F09230-34FB-4440-9312-95169453526A}">
      <dsp:nvSpPr>
        <dsp:cNvPr id="0" name=""/>
        <dsp:cNvSpPr/>
      </dsp:nvSpPr>
      <dsp:spPr>
        <a:xfrm>
          <a:off x="1711324" y="771513"/>
          <a:ext cx="5345113" cy="3802085"/>
        </a:xfrm>
        <a:prstGeom prst="cloud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b="1" kern="1200" dirty="0" smtClean="0"/>
            <a:t>   </a:t>
          </a:r>
          <a:r>
            <a:rPr lang="zh-CN" sz="6500" b="1" kern="1200" dirty="0" smtClean="0"/>
            <a:t>谢</a:t>
          </a:r>
          <a:r>
            <a:rPr lang="en-US" altLang="zh-CN" sz="6500" b="1" kern="1200" dirty="0" smtClean="0"/>
            <a:t> </a:t>
          </a:r>
          <a:r>
            <a:rPr lang="zh-CN" sz="6500" b="1" kern="1200" dirty="0" smtClean="0"/>
            <a:t>谢</a:t>
          </a:r>
          <a:r>
            <a:rPr lang="zh-CN" altLang="en-US" sz="6500" b="1" kern="1200" dirty="0" smtClean="0"/>
            <a:t>！</a:t>
          </a:r>
          <a:endParaRPr lang="zh-CN" sz="6500" b="1" kern="1200" dirty="0"/>
        </a:p>
      </dsp:txBody>
      <dsp:txXfrm>
        <a:off x="1711324" y="771513"/>
        <a:ext cx="5345113" cy="3802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4467225" y="9047163"/>
            <a:ext cx="1301750" cy="9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 eaLnBrk="1" hangingPunct="1">
              <a:lnSpc>
                <a:spcPct val="88000"/>
              </a:lnSpc>
              <a:buClrTx/>
              <a:buSzTx/>
              <a:buFontTx/>
              <a:buNone/>
              <a:defRPr/>
            </a:pPr>
            <a:r>
              <a:rPr lang="zh-CN" altLang="en-US" sz="700">
                <a:latin typeface="Arial Narrow" pitchFamily="34" charset="0"/>
              </a:rPr>
              <a:t>© 2004 </a:t>
            </a:r>
            <a:r>
              <a:rPr lang="en-US" altLang="zh-CN" sz="700">
                <a:latin typeface="Arial Narrow" pitchFamily="34" charset="0"/>
              </a:rPr>
              <a:t>Fair Isaac Corporation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108075" y="76200"/>
            <a:ext cx="376872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sz="800" b="1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Small Business Scoring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4876800" y="76200"/>
            <a:ext cx="8763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1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fld id="{DBDD8DEC-F312-4EE0-A980-566FC88435E9}" type="datetime1">
              <a:rPr lang="zh-CN" altLang="en-US" sz="700">
                <a:latin typeface="Arial Narrow" pitchFamily="34" charset="0"/>
              </a:rPr>
              <a:pPr algn="r" eaLnBrk="1" hangingPunct="1">
                <a:lnSpc>
                  <a:spcPct val="88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2015/8/20</a:t>
            </a:fld>
            <a:endParaRPr lang="en-US" altLang="zh-CN" sz="700">
              <a:latin typeface="Arial Narrow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098550" y="8918575"/>
            <a:ext cx="18383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l" eaLnBrk="1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700">
              <a:latin typeface="Arial Narrow" pitchFamily="34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2987675" y="8936038"/>
            <a:ext cx="889000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eaLnBrk="1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800" i="1">
                <a:latin typeface="Arial Narrow" pitchFamily="34" charset="0"/>
              </a:rPr>
              <a:t>Page </a:t>
            </a:r>
            <a:fld id="{877752F8-9AF2-482D-9E88-0BA20199635B}" type="slidenum">
              <a:rPr lang="en-US" altLang="zh-CN" sz="800" i="1">
                <a:latin typeface="Arial Narrow" pitchFamily="34" charset="0"/>
              </a:rPr>
              <a:pPr eaLnBrk="1" hangingPunct="1">
                <a:lnSpc>
                  <a:spcPct val="88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‹#›</a:t>
            </a:fld>
            <a:endParaRPr lang="en-US" altLang="zh-CN" sz="800" i="1">
              <a:latin typeface="Arial Narrow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6963" y="230188"/>
            <a:ext cx="4648200" cy="3486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96963" y="3825875"/>
            <a:ext cx="4643437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This is where you write your notes...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467225" y="9047163"/>
            <a:ext cx="1301750" cy="9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 eaLnBrk="1" hangingPunct="1">
              <a:lnSpc>
                <a:spcPct val="88000"/>
              </a:lnSpc>
              <a:buClrTx/>
              <a:buSzTx/>
              <a:buFontTx/>
              <a:buNone/>
              <a:defRPr/>
            </a:pPr>
            <a:r>
              <a:rPr lang="zh-CN" altLang="en-US" sz="700">
                <a:latin typeface="Arial Narrow" pitchFamily="34" charset="0"/>
              </a:rPr>
              <a:t>© 2004 </a:t>
            </a:r>
            <a:r>
              <a:rPr lang="en-US" altLang="zh-CN" sz="700">
                <a:latin typeface="Arial Narrow" pitchFamily="34" charset="0"/>
              </a:rPr>
              <a:t>Fair Isaac Corporation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082675" y="76200"/>
            <a:ext cx="376872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sz="800" b="1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Small Business Scoring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 idx="1"/>
          </p:nvPr>
        </p:nvSpPr>
        <p:spPr bwMode="auto">
          <a:xfrm>
            <a:off x="4876800" y="76200"/>
            <a:ext cx="8763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sz="700">
                <a:latin typeface="Arial Narrow" pitchFamily="34" charset="0"/>
              </a:defRPr>
            </a:lvl1pPr>
          </a:lstStyle>
          <a:p>
            <a:pPr>
              <a:defRPr/>
            </a:pPr>
            <a:fld id="{BF3DE48C-C1A5-43AF-BDEC-BBF08F20460E}" type="datetime1">
              <a:rPr lang="zh-CN" altLang="en-US"/>
              <a:pPr>
                <a:defRPr/>
              </a:pPr>
              <a:t>2015/8/20</a:t>
            </a:fld>
            <a:endParaRPr lang="en-US" altLang="zh-CN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987675" y="8936038"/>
            <a:ext cx="889000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sz="800" i="1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Page </a:t>
            </a:r>
            <a:fld id="{3E442674-CB0E-4648-A9BE-EBF15436D1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0"/>
      </a:spcBef>
      <a:spcAft>
        <a:spcPct val="60000"/>
      </a:spcAft>
      <a:defRPr sz="11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Small Business Scoring</a:t>
            </a:r>
          </a:p>
        </p:txBody>
      </p:sp>
      <p:sp>
        <p:nvSpPr>
          <p:cNvPr id="80899" name="Rectangle 6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028617E-7A4F-47F2-AADA-619D6F2EA3BE}" type="datetime1">
              <a:rPr lang="zh-CN" altLang="en-US" smtClean="0"/>
              <a:pPr/>
              <a:t>2015/8/20</a:t>
            </a:fld>
            <a:endParaRPr lang="en-US" altLang="zh-CN" smtClean="0"/>
          </a:p>
        </p:txBody>
      </p:sp>
      <p:sp>
        <p:nvSpPr>
          <p:cNvPr id="8090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Page </a:t>
            </a:r>
            <a:fld id="{48346625-5422-491C-B427-DFBBCC6406E5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809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225425"/>
            <a:ext cx="4576762" cy="3430588"/>
          </a:xfrm>
          <a:ln/>
        </p:spPr>
      </p:sp>
      <p:sp>
        <p:nvSpPr>
          <p:cNvPr id="809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3150" y="3762375"/>
            <a:ext cx="4541838" cy="4967288"/>
          </a:xfrm>
          <a:noFill/>
          <a:ln/>
        </p:spPr>
        <p:txBody>
          <a:bodyPr/>
          <a:lstStyle/>
          <a:p>
            <a:pPr defTabSz="1039813"/>
            <a:endParaRPr lang="es-ES_tradnl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rp Template Bckgrnd Base Art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89000"/>
            <a:ext cx="927258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3"/>
          <p:cNvSpPr>
            <a:spLocks noChangeShapeType="1"/>
          </p:cNvSpPr>
          <p:nvPr/>
        </p:nvSpPr>
        <p:spPr bwMode="ltGray">
          <a:xfrm flipH="1">
            <a:off x="3290888" y="3068638"/>
            <a:ext cx="5494337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0" y="6731000"/>
            <a:ext cx="9272588" cy="233363"/>
          </a:xfrm>
          <a:prstGeom prst="rect">
            <a:avLst/>
          </a:prstGeom>
          <a:solidFill>
            <a:srgbClr val="A31221"/>
          </a:solidFill>
          <a:ln w="12699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pic>
        <p:nvPicPr>
          <p:cNvPr id="7" name="Picture 5" descr="FI LOGO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2363" y="263525"/>
            <a:ext cx="1317625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411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927100" y="1466850"/>
            <a:ext cx="7881938" cy="1490663"/>
          </a:xfrm>
        </p:spPr>
        <p:txBody>
          <a:bodyPr/>
          <a:lstStyle>
            <a:lvl1pPr algn="r">
              <a:lnSpc>
                <a:spcPct val="95000"/>
              </a:lnSpc>
              <a:defRPr sz="2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4120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317750" y="3109913"/>
            <a:ext cx="6491288" cy="1776412"/>
          </a:xfrm>
        </p:spPr>
        <p:txBody>
          <a:bodyPr/>
          <a:lstStyle>
            <a:lvl1pPr marL="0" indent="0" algn="r" defTabSz="927100">
              <a:lnSpc>
                <a:spcPct val="100000"/>
              </a:lnSpc>
              <a:buFont typeface="Wingdings 3" pitchFamily="18" charset="2"/>
              <a:buNone/>
              <a:tabLst/>
              <a:defRPr b="1">
                <a:solidFill>
                  <a:srgbClr val="A31221"/>
                </a:solidFill>
                <a:latin typeface="Arial Narrow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quarter" idx="10"/>
          </p:nvPr>
        </p:nvSpPr>
        <p:spPr bwMode="white">
          <a:xfrm>
            <a:off x="6729413" y="6740525"/>
            <a:ext cx="2193925" cy="488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2657" tIns="46328" rIns="92657" bIns="46328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r>
              <a:rPr lang="en-US" altLang="zh-CN"/>
              <a:t>2008-11-23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8475" y="-28575"/>
            <a:ext cx="2190750" cy="6719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1463" y="-28575"/>
            <a:ext cx="6424612" cy="6719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7732639" y="666725"/>
            <a:ext cx="1512168" cy="3571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927100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kern="0" dirty="0" smtClean="0">
                <a:solidFill>
                  <a:srgbClr val="A31221"/>
                </a:solidFill>
                <a:latin typeface="华文行楷" pitchFamily="2" charset="-122"/>
                <a:ea typeface="华文行楷" pitchFamily="2" charset="-122"/>
                <a:cs typeface="+mj-cs"/>
              </a:rPr>
              <a:t>          方案汇报</a:t>
            </a:r>
            <a:endParaRPr lang="zh-CN" altLang="en-US" kern="0" dirty="0">
              <a:solidFill>
                <a:srgbClr val="A31221"/>
              </a:solidFill>
              <a:latin typeface="华文行楷" pitchFamily="2" charset="-122"/>
              <a:ea typeface="华文行楷" pitchFamily="2" charset="-122"/>
              <a:cs typeface="+mj-cs"/>
            </a:endParaRPr>
          </a:p>
        </p:txBody>
      </p:sp>
      <p:sp>
        <p:nvSpPr>
          <p:cNvPr id="5" name="标题 1"/>
          <p:cNvSpPr txBox="1">
            <a:spLocks/>
          </p:cNvSpPr>
          <p:nvPr userDrawn="1"/>
        </p:nvSpPr>
        <p:spPr bwMode="auto">
          <a:xfrm>
            <a:off x="277813" y="6761163"/>
            <a:ext cx="2286000" cy="1889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l" defTabSz="927100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400" kern="0" dirty="0">
                <a:solidFill>
                  <a:srgbClr val="A31221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北京航空航天大学 </a:t>
            </a:r>
            <a:r>
              <a:rPr lang="en-US" altLang="zh-CN" sz="1400" kern="0" dirty="0" smtClean="0">
                <a:solidFill>
                  <a:srgbClr val="A31221"/>
                </a:solidFill>
                <a:latin typeface="华文楷体" pitchFamily="2" charset="-122"/>
                <a:ea typeface="华文楷体" pitchFamily="2" charset="-122"/>
                <a:cs typeface="+mj-cs"/>
              </a:rPr>
              <a:t>2015</a:t>
            </a:r>
            <a:endParaRPr lang="zh-CN" altLang="en-US" sz="1400" kern="0" dirty="0">
              <a:solidFill>
                <a:srgbClr val="A31221"/>
              </a:solidFill>
              <a:latin typeface="华文楷体" pitchFamily="2" charset="-122"/>
              <a:ea typeface="华文楷体" pitchFamily="2" charset="-122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1">
                <a:latin typeface="Times New Roman" pitchFamily="18" charset="0"/>
                <a:ea typeface="华文楷体" pitchFamily="2" charset="-122"/>
                <a:cs typeface="Times New Roman" pitchFamily="18" charset="0"/>
              </a:defRPr>
            </a:lvl1pPr>
            <a:lvl2pPr>
              <a:defRPr sz="2800" b="1">
                <a:latin typeface="Times New Roman" pitchFamily="18" charset="0"/>
                <a:ea typeface="华文楷体" pitchFamily="2" charset="-122"/>
                <a:cs typeface="Times New Roman" pitchFamily="18" charset="0"/>
              </a:defRPr>
            </a:lvl2pPr>
            <a:lvl3pPr>
              <a:defRPr sz="2800" b="1">
                <a:latin typeface="Times New Roman" pitchFamily="18" charset="0"/>
                <a:ea typeface="华文楷体" pitchFamily="2" charset="-122"/>
                <a:cs typeface="Times New Roman" pitchFamily="18" charset="0"/>
              </a:defRPr>
            </a:lvl3pPr>
            <a:lvl4pPr>
              <a:defRPr sz="2800" b="1">
                <a:latin typeface="Times New Roman" pitchFamily="18" charset="0"/>
                <a:ea typeface="华文楷体" pitchFamily="2" charset="-122"/>
                <a:cs typeface="Times New Roman" pitchFamily="18" charset="0"/>
              </a:defRPr>
            </a:lvl4pPr>
            <a:lvl5pPr>
              <a:defRPr sz="2800" b="1">
                <a:latin typeface="Times New Roman" pitchFamily="18" charset="0"/>
                <a:ea typeface="华文楷体" pitchFamily="2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838" y="4465638"/>
            <a:ext cx="7881937" cy="1381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1838" y="2946400"/>
            <a:ext cx="7881937" cy="15192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1463" y="1346200"/>
            <a:ext cx="4306887" cy="5345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0" y="1346200"/>
            <a:ext cx="4308475" cy="5345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3550" y="277813"/>
            <a:ext cx="8345488" cy="115887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3550" y="1555750"/>
            <a:ext cx="4097338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550" y="2203450"/>
            <a:ext cx="4097338" cy="4005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10113" y="1555750"/>
            <a:ext cx="4098925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0113" y="2203450"/>
            <a:ext cx="4098925" cy="4005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3550" y="276225"/>
            <a:ext cx="3051175" cy="117792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25850" y="276225"/>
            <a:ext cx="5183188" cy="59324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3550" y="1454150"/>
            <a:ext cx="3051175" cy="4754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17688" y="4865688"/>
            <a:ext cx="5562600" cy="5730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17688" y="620713"/>
            <a:ext cx="5562600" cy="41703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17688" y="5438775"/>
            <a:ext cx="5562600" cy="8159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ChangeArrowheads="1"/>
          </p:cNvSpPr>
          <p:nvPr/>
        </p:nvSpPr>
        <p:spPr bwMode="auto">
          <a:xfrm>
            <a:off x="130175" y="1336675"/>
            <a:ext cx="8953500" cy="5264150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  <p:txBody>
          <a:bodyPr lIns="93301" tIns="46653" rIns="93301" bIns="46653"/>
          <a:lstStyle/>
          <a:p>
            <a:pPr marL="287338" indent="-287338" algn="l" defTabSz="350838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A31221"/>
              </a:buClr>
              <a:buFont typeface="Wingdings 3" pitchFamily="18" charset="2"/>
              <a:buChar char="u"/>
              <a:tabLst>
                <a:tab pos="1277938" algn="l"/>
              </a:tabLst>
              <a:defRPr/>
            </a:pPr>
            <a:endParaRPr lang="zh-CN" altLang="en-US" sz="220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473091" name="Rectangle 3"/>
          <p:cNvSpPr>
            <a:spLocks noChangeArrowheads="1"/>
          </p:cNvSpPr>
          <p:nvPr/>
        </p:nvSpPr>
        <p:spPr bwMode="auto">
          <a:xfrm>
            <a:off x="8362950" y="6761163"/>
            <a:ext cx="725488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927100">
              <a:spcBef>
                <a:spcPct val="0"/>
              </a:spcBef>
              <a:buClrTx/>
              <a:buSzTx/>
              <a:buFontTx/>
              <a:buNone/>
              <a:defRPr/>
            </a:pPr>
            <a:fld id="{0322E855-1502-4B8E-8656-BB17A81AC63F}" type="slidenum">
              <a:rPr lang="zh-CN" altLang="en-US" sz="800">
                <a:solidFill>
                  <a:srgbClr val="969696"/>
                </a:solidFill>
                <a:latin typeface="Arial Narrow" pitchFamily="34" charset="0"/>
                <a:ea typeface="宋体" charset="-122"/>
              </a:rPr>
              <a:pPr algn="r" defTabSz="927100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‹#›</a:t>
            </a:fld>
            <a:endParaRPr lang="en-US" altLang="zh-CN" sz="800">
              <a:solidFill>
                <a:srgbClr val="969696"/>
              </a:solidFill>
              <a:latin typeface="Arial Narrow" pitchFamily="34" charset="0"/>
              <a:ea typeface="宋体" charset="-122"/>
            </a:endParaRPr>
          </a:p>
        </p:txBody>
      </p:sp>
      <p:sp>
        <p:nvSpPr>
          <p:cNvPr id="473092" name="Line 4"/>
          <p:cNvSpPr>
            <a:spLocks noChangeShapeType="1"/>
          </p:cNvSpPr>
          <p:nvPr/>
        </p:nvSpPr>
        <p:spPr bwMode="auto">
          <a:xfrm>
            <a:off x="0" y="6723063"/>
            <a:ext cx="9402763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473093" name="Text Box 5"/>
          <p:cNvSpPr txBox="1">
            <a:spLocks noChangeArrowheads="1"/>
          </p:cNvSpPr>
          <p:nvPr/>
        </p:nvSpPr>
        <p:spPr bwMode="auto">
          <a:xfrm>
            <a:off x="301625" y="6762750"/>
            <a:ext cx="299402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l" defTabSz="93980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800" dirty="0">
                <a:solidFill>
                  <a:srgbClr val="969696"/>
                </a:solidFill>
                <a:latin typeface="Arial Narrow" pitchFamily="34" charset="0"/>
                <a:ea typeface="宋体" charset="-122"/>
                <a:cs typeface="Arial" charset="0"/>
              </a:rPr>
              <a:t>Copyright © 2003Fair Isaac Corporation. All rights reserved.</a:t>
            </a:r>
          </a:p>
        </p:txBody>
      </p:sp>
      <p:sp>
        <p:nvSpPr>
          <p:cNvPr id="473094" name="Line 6"/>
          <p:cNvSpPr>
            <a:spLocks noChangeShapeType="1"/>
          </p:cNvSpPr>
          <p:nvPr/>
        </p:nvSpPr>
        <p:spPr bwMode="ltGray">
          <a:xfrm>
            <a:off x="0" y="1117600"/>
            <a:ext cx="9272588" cy="0"/>
          </a:xfrm>
          <a:prstGeom prst="line">
            <a:avLst/>
          </a:prstGeom>
          <a:noFill/>
          <a:ln w="28575">
            <a:solidFill>
              <a:srgbClr val="A3122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pic>
        <p:nvPicPr>
          <p:cNvPr id="14343" name="Picture 7" descr="FI LOGO_color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34300" y="263525"/>
            <a:ext cx="1316038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71463" y="-28575"/>
            <a:ext cx="7297737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34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346200"/>
            <a:ext cx="8767762" cy="534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ransition>
    <p:wipe dir="r"/>
  </p:transition>
  <p:txStyles>
    <p:titleStyle>
      <a:lvl1pPr algn="l" defTabSz="9271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A31221"/>
          </a:solidFill>
          <a:latin typeface="+mj-lt"/>
          <a:ea typeface="+mj-ea"/>
          <a:cs typeface="+mj-cs"/>
        </a:defRPr>
      </a:lvl1pPr>
      <a:lvl2pPr algn="l" defTabSz="9271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A31221"/>
          </a:solidFill>
          <a:latin typeface="Arial" charset="0"/>
        </a:defRPr>
      </a:lvl2pPr>
      <a:lvl3pPr algn="l" defTabSz="9271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A31221"/>
          </a:solidFill>
          <a:latin typeface="Arial" charset="0"/>
        </a:defRPr>
      </a:lvl3pPr>
      <a:lvl4pPr algn="l" defTabSz="9271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A31221"/>
          </a:solidFill>
          <a:latin typeface="Arial" charset="0"/>
        </a:defRPr>
      </a:lvl4pPr>
      <a:lvl5pPr algn="l" defTabSz="9271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A31221"/>
          </a:solidFill>
          <a:latin typeface="Arial" charset="0"/>
        </a:defRPr>
      </a:lvl5pPr>
      <a:lvl6pPr marL="457200" algn="l" defTabSz="9271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A31221"/>
          </a:solidFill>
          <a:latin typeface="Arial" charset="0"/>
        </a:defRPr>
      </a:lvl6pPr>
      <a:lvl7pPr marL="914400" algn="l" defTabSz="9271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A31221"/>
          </a:solidFill>
          <a:latin typeface="Arial" charset="0"/>
        </a:defRPr>
      </a:lvl7pPr>
      <a:lvl8pPr marL="1371600" algn="l" defTabSz="9271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A31221"/>
          </a:solidFill>
          <a:latin typeface="Arial" charset="0"/>
        </a:defRPr>
      </a:lvl8pPr>
      <a:lvl9pPr marL="1828800" algn="l" defTabSz="9271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A31221"/>
          </a:solidFill>
          <a:latin typeface="Arial" charset="0"/>
        </a:defRPr>
      </a:lvl9pPr>
    </p:titleStyle>
    <p:bodyStyle>
      <a:lvl1pPr marL="287338" indent="-287338" algn="l" defTabSz="350838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lr>
          <a:srgbClr val="A31221"/>
        </a:buClr>
        <a:buSzPct val="75000"/>
        <a:buFont typeface="Wingdings 3" pitchFamily="18" charset="2"/>
        <a:buChar char="u"/>
        <a:tabLst>
          <a:tab pos="1277938" algn="l"/>
        </a:tabLst>
        <a:defRPr sz="2200">
          <a:solidFill>
            <a:srgbClr val="000000"/>
          </a:solidFill>
          <a:latin typeface="+mn-lt"/>
          <a:ea typeface="+mn-ea"/>
          <a:cs typeface="+mn-cs"/>
        </a:defRPr>
      </a:lvl1pPr>
      <a:lvl2pPr marL="630238" indent="-227013" algn="l" defTabSz="350838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lr>
          <a:srgbClr val="838487"/>
        </a:buClr>
        <a:buSzPct val="75000"/>
        <a:buFont typeface="Wingdings 3" pitchFamily="18" charset="2"/>
        <a:buChar char="u"/>
        <a:tabLst>
          <a:tab pos="1277938" algn="l"/>
        </a:tabLst>
        <a:defRPr sz="2200">
          <a:solidFill>
            <a:srgbClr val="000000"/>
          </a:solidFill>
          <a:latin typeface="+mn-lt"/>
        </a:defRPr>
      </a:lvl2pPr>
      <a:lvl3pPr marL="928688" indent="-182563" algn="l" defTabSz="350838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lr>
          <a:srgbClr val="838487"/>
        </a:buClr>
        <a:buSzPct val="75000"/>
        <a:buFont typeface="Wingdings 3" pitchFamily="18" charset="2"/>
        <a:buChar char="u"/>
        <a:tabLst>
          <a:tab pos="1277938" algn="l"/>
        </a:tabLst>
        <a:defRPr sz="2200">
          <a:solidFill>
            <a:srgbClr val="000000"/>
          </a:solidFill>
          <a:latin typeface="+mn-lt"/>
        </a:defRPr>
      </a:lvl3pPr>
      <a:lvl4pPr marL="1216025" indent="-171450" algn="l" defTabSz="350838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lr>
          <a:srgbClr val="838487"/>
        </a:buClr>
        <a:buSzPct val="75000"/>
        <a:buFont typeface="Wingdings 3" pitchFamily="18" charset="2"/>
        <a:buChar char="u"/>
        <a:tabLst>
          <a:tab pos="1277938" algn="l"/>
        </a:tabLst>
        <a:defRPr sz="2200">
          <a:solidFill>
            <a:srgbClr val="000000"/>
          </a:solidFill>
          <a:latin typeface="+mn-lt"/>
        </a:defRPr>
      </a:lvl4pPr>
      <a:lvl5pPr marL="1504950" indent="-173038" algn="l" defTabSz="350838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lr>
          <a:srgbClr val="838487"/>
        </a:buClr>
        <a:buSzPct val="75000"/>
        <a:buFont typeface="Wingdings 3" pitchFamily="18" charset="2"/>
        <a:buChar char="u"/>
        <a:tabLst>
          <a:tab pos="1277938" algn="l"/>
        </a:tabLst>
        <a:defRPr sz="2200">
          <a:solidFill>
            <a:srgbClr val="000000"/>
          </a:solidFill>
          <a:latin typeface="+mn-lt"/>
        </a:defRPr>
      </a:lvl5pPr>
      <a:lvl6pPr marL="1962150" indent="-173038" algn="l" defTabSz="350838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lr>
          <a:srgbClr val="838487"/>
        </a:buClr>
        <a:buSzPct val="75000"/>
        <a:buFont typeface="Wingdings 3" pitchFamily="18" charset="2"/>
        <a:buChar char="u"/>
        <a:tabLst>
          <a:tab pos="1277938" algn="l"/>
        </a:tabLst>
        <a:defRPr sz="2200">
          <a:solidFill>
            <a:srgbClr val="000000"/>
          </a:solidFill>
          <a:latin typeface="+mn-lt"/>
        </a:defRPr>
      </a:lvl6pPr>
      <a:lvl7pPr marL="2419350" indent="-173038" algn="l" defTabSz="350838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lr>
          <a:srgbClr val="838487"/>
        </a:buClr>
        <a:buSzPct val="75000"/>
        <a:buFont typeface="Wingdings 3" pitchFamily="18" charset="2"/>
        <a:buChar char="u"/>
        <a:tabLst>
          <a:tab pos="1277938" algn="l"/>
        </a:tabLst>
        <a:defRPr sz="2200">
          <a:solidFill>
            <a:srgbClr val="000000"/>
          </a:solidFill>
          <a:latin typeface="+mn-lt"/>
        </a:defRPr>
      </a:lvl7pPr>
      <a:lvl8pPr marL="2876550" indent="-173038" algn="l" defTabSz="350838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lr>
          <a:srgbClr val="838487"/>
        </a:buClr>
        <a:buSzPct val="75000"/>
        <a:buFont typeface="Wingdings 3" pitchFamily="18" charset="2"/>
        <a:buChar char="u"/>
        <a:tabLst>
          <a:tab pos="1277938" algn="l"/>
        </a:tabLst>
        <a:defRPr sz="2200">
          <a:solidFill>
            <a:srgbClr val="000000"/>
          </a:solidFill>
          <a:latin typeface="+mn-lt"/>
        </a:defRPr>
      </a:lvl8pPr>
      <a:lvl9pPr marL="3333750" indent="-173038" algn="l" defTabSz="350838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lr>
          <a:srgbClr val="838487"/>
        </a:buClr>
        <a:buSzPct val="75000"/>
        <a:buFont typeface="Wingdings 3" pitchFamily="18" charset="2"/>
        <a:buChar char="u"/>
        <a:tabLst>
          <a:tab pos="1277938" algn="l"/>
        </a:tabLst>
        <a:defRPr sz="22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emf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3.emf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7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png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48.emf"/><Relationship Id="rId10" Type="http://schemas.openxmlformats.org/officeDocument/2006/relationships/image" Target="../media/image46.png"/><Relationship Id="rId4" Type="http://schemas.openxmlformats.org/officeDocument/2006/relationships/image" Target="../media/image13.emf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3.png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ChangeArrowheads="1"/>
          </p:cNvSpPr>
          <p:nvPr/>
        </p:nvSpPr>
        <p:spPr bwMode="ltGray">
          <a:xfrm>
            <a:off x="0" y="0"/>
            <a:ext cx="9272588" cy="6950075"/>
          </a:xfrm>
          <a:prstGeom prst="rect">
            <a:avLst/>
          </a:prstGeom>
          <a:solidFill>
            <a:schemeClr val="bg1"/>
          </a:solidFill>
          <a:ln w="12699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7411" name="Picture 4" descr="Corp Template Bckgrnd Base Art copy"/>
          <p:cNvPicPr>
            <a:picLocks noChangeAspect="1" noChangeArrowheads="1"/>
          </p:cNvPicPr>
          <p:nvPr/>
        </p:nvPicPr>
        <p:blipFill>
          <a:blip r:embed="rId3" cstate="print"/>
          <a:srcRect l="30434" t="66527" r="54791" b="7967"/>
          <a:stretch>
            <a:fillRect/>
          </a:stretch>
        </p:blipFill>
        <p:spPr bwMode="auto">
          <a:xfrm>
            <a:off x="0" y="0"/>
            <a:ext cx="1370013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5" descr="Corp Template Bckgrnd Base Art copy"/>
          <p:cNvPicPr>
            <a:picLocks noChangeAspect="1" noChangeArrowheads="1"/>
          </p:cNvPicPr>
          <p:nvPr/>
        </p:nvPicPr>
        <p:blipFill>
          <a:blip r:embed="rId3" cstate="print"/>
          <a:srcRect l="10295" t="7516" r="75070" b="6700"/>
          <a:stretch>
            <a:fillRect/>
          </a:stretch>
        </p:blipFill>
        <p:spPr bwMode="auto">
          <a:xfrm>
            <a:off x="0" y="1665288"/>
            <a:ext cx="1357313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8362950" y="6762750"/>
            <a:ext cx="72548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927100">
              <a:spcBef>
                <a:spcPct val="0"/>
              </a:spcBef>
              <a:buClrTx/>
              <a:buSzTx/>
              <a:buFontTx/>
              <a:buNone/>
            </a:pPr>
            <a:fld id="{8EE5523F-B419-4EDA-BBCB-066E3D6D5DA3}" type="slidenum">
              <a:rPr lang="zh-CN" altLang="en-US" sz="800">
                <a:solidFill>
                  <a:srgbClr val="969696"/>
                </a:solidFill>
                <a:latin typeface="Arial Narrow" pitchFamily="34" charset="0"/>
                <a:ea typeface="宋体" pitchFamily="2" charset="-122"/>
              </a:rPr>
              <a:pPr algn="r" defTabSz="927100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800">
              <a:solidFill>
                <a:srgbClr val="969696"/>
              </a:solidFill>
              <a:latin typeface="Arial Narrow" pitchFamily="34" charset="0"/>
              <a:ea typeface="宋体" pitchFamily="2" charset="-122"/>
            </a:endParaRPr>
          </a:p>
        </p:txBody>
      </p:sp>
      <p:sp>
        <p:nvSpPr>
          <p:cNvPr id="17414" name="Text Box 7"/>
          <p:cNvSpPr txBox="1">
            <a:spLocks noChangeArrowheads="1"/>
          </p:cNvSpPr>
          <p:nvPr/>
        </p:nvSpPr>
        <p:spPr bwMode="auto">
          <a:xfrm>
            <a:off x="261938" y="6689725"/>
            <a:ext cx="26590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algn="l" defTabSz="9398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969696"/>
                </a:solidFill>
                <a:latin typeface="华文楷体" pitchFamily="2" charset="-122"/>
                <a:ea typeface="华文楷体" pitchFamily="2" charset="-122"/>
                <a:cs typeface="Arial" pitchFamily="34" charset="0"/>
              </a:rPr>
              <a:t>北京航空航天大学 </a:t>
            </a:r>
            <a:endParaRPr lang="en-US" altLang="zh-CN" sz="1400" dirty="0">
              <a:solidFill>
                <a:srgbClr val="969696"/>
              </a:solidFill>
              <a:latin typeface="华文楷体" pitchFamily="2" charset="-122"/>
              <a:ea typeface="华文楷体" pitchFamily="2" charset="-122"/>
              <a:cs typeface="Arial" pitchFamily="34" charset="0"/>
            </a:endParaRPr>
          </a:p>
        </p:txBody>
      </p:sp>
      <p:sp>
        <p:nvSpPr>
          <p:cNvPr id="17415" name="Rectangle 9"/>
          <p:cNvSpPr>
            <a:spLocks noChangeArrowheads="1"/>
          </p:cNvSpPr>
          <p:nvPr/>
        </p:nvSpPr>
        <p:spPr bwMode="ltGray">
          <a:xfrm>
            <a:off x="0" y="1125538"/>
            <a:ext cx="1355725" cy="404812"/>
          </a:xfrm>
          <a:prstGeom prst="rect">
            <a:avLst/>
          </a:prstGeom>
          <a:solidFill>
            <a:srgbClr val="A31221"/>
          </a:solidFill>
          <a:ln w="12699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16" name="Line 10"/>
          <p:cNvSpPr>
            <a:spLocks noChangeShapeType="1"/>
          </p:cNvSpPr>
          <p:nvPr/>
        </p:nvSpPr>
        <p:spPr bwMode="ltGray">
          <a:xfrm>
            <a:off x="1358900" y="0"/>
            <a:ext cx="0" cy="6715125"/>
          </a:xfrm>
          <a:prstGeom prst="line">
            <a:avLst/>
          </a:prstGeom>
          <a:noFill/>
          <a:ln w="12700">
            <a:solidFill>
              <a:srgbClr val="DCDCDE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7" name="Rectangle 11"/>
          <p:cNvSpPr>
            <a:spLocks noChangeArrowheads="1"/>
          </p:cNvSpPr>
          <p:nvPr/>
        </p:nvSpPr>
        <p:spPr bwMode="ltGray">
          <a:xfrm>
            <a:off x="1355725" y="1127125"/>
            <a:ext cx="7916863" cy="5600700"/>
          </a:xfrm>
          <a:prstGeom prst="rect">
            <a:avLst/>
          </a:prstGeom>
          <a:solidFill>
            <a:srgbClr val="DCDCDE"/>
          </a:solidFill>
          <a:ln w="12699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7418" name="Line 12"/>
          <p:cNvSpPr>
            <a:spLocks noChangeShapeType="1"/>
          </p:cNvSpPr>
          <p:nvPr/>
        </p:nvSpPr>
        <p:spPr bwMode="auto">
          <a:xfrm>
            <a:off x="0" y="6689725"/>
            <a:ext cx="9272588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9" name="Rectangle 13"/>
          <p:cNvSpPr>
            <a:spLocks noGrp="1" noChangeArrowheads="1"/>
          </p:cNvSpPr>
          <p:nvPr>
            <p:ph type="title"/>
          </p:nvPr>
        </p:nvSpPr>
        <p:spPr>
          <a:xfrm>
            <a:off x="112713" y="1179841"/>
            <a:ext cx="1234312" cy="313997"/>
          </a:xfrm>
          <a:noFill/>
        </p:spPr>
        <p:txBody>
          <a:bodyPr wrap="none">
            <a:spAutoFit/>
          </a:bodyPr>
          <a:lstStyle/>
          <a:p>
            <a:pPr defTabSz="914400"/>
            <a:r>
              <a:rPr lang="zh-CN" altLang="en-US" sz="2400" dirty="0" smtClean="0">
                <a:solidFill>
                  <a:schemeClr val="bg1"/>
                </a:solidFill>
                <a:ea typeface="宋体" pitchFamily="2" charset="-122"/>
              </a:rPr>
              <a:t>报        告</a:t>
            </a:r>
            <a:endParaRPr lang="zh-CN" altLang="es-ES_tradnl" sz="2400" dirty="0" smtClean="0">
              <a:solidFill>
                <a:schemeClr val="bg1"/>
              </a:solidFill>
              <a:ea typeface="宋体" pitchFamily="2" charset="-122"/>
            </a:endParaRPr>
          </a:p>
        </p:txBody>
      </p:sp>
      <p:grpSp>
        <p:nvGrpSpPr>
          <p:cNvPr id="17420" name="Group 14"/>
          <p:cNvGrpSpPr>
            <a:grpSpLocks/>
          </p:cNvGrpSpPr>
          <p:nvPr/>
        </p:nvGrpSpPr>
        <p:grpSpPr bwMode="auto">
          <a:xfrm>
            <a:off x="1368425" y="1149350"/>
            <a:ext cx="7677150" cy="5541963"/>
            <a:chOff x="459" y="1179"/>
            <a:chExt cx="4226" cy="3220"/>
          </a:xfrm>
        </p:grpSpPr>
        <p:sp>
          <p:nvSpPr>
            <p:cNvPr id="17423" name="Freeform 15"/>
            <p:cNvSpPr>
              <a:spLocks/>
            </p:cNvSpPr>
            <p:nvPr/>
          </p:nvSpPr>
          <p:spPr bwMode="hidden">
            <a:xfrm>
              <a:off x="1034" y="1179"/>
              <a:ext cx="3651" cy="1560"/>
            </a:xfrm>
            <a:custGeom>
              <a:avLst/>
              <a:gdLst>
                <a:gd name="T0" fmla="*/ 0 w 3651"/>
                <a:gd name="T1" fmla="*/ 87 h 1560"/>
                <a:gd name="T2" fmla="*/ 22 w 3651"/>
                <a:gd name="T3" fmla="*/ 103 h 1560"/>
                <a:gd name="T4" fmla="*/ 66 w 3651"/>
                <a:gd name="T5" fmla="*/ 137 h 1560"/>
                <a:gd name="T6" fmla="*/ 125 w 3651"/>
                <a:gd name="T7" fmla="*/ 182 h 1560"/>
                <a:gd name="T8" fmla="*/ 237 w 3651"/>
                <a:gd name="T9" fmla="*/ 273 h 1560"/>
                <a:gd name="T10" fmla="*/ 444 w 3651"/>
                <a:gd name="T11" fmla="*/ 417 h 1560"/>
                <a:gd name="T12" fmla="*/ 673 w 3651"/>
                <a:gd name="T13" fmla="*/ 572 h 1560"/>
                <a:gd name="T14" fmla="*/ 933 w 3651"/>
                <a:gd name="T15" fmla="*/ 720 h 1560"/>
                <a:gd name="T16" fmla="*/ 1118 w 3651"/>
                <a:gd name="T17" fmla="*/ 812 h 1560"/>
                <a:gd name="T18" fmla="*/ 1244 w 3651"/>
                <a:gd name="T19" fmla="*/ 862 h 1560"/>
                <a:gd name="T20" fmla="*/ 1369 w 3651"/>
                <a:gd name="T21" fmla="*/ 899 h 1560"/>
                <a:gd name="T22" fmla="*/ 1480 w 3651"/>
                <a:gd name="T23" fmla="*/ 921 h 1560"/>
                <a:gd name="T24" fmla="*/ 1584 w 3651"/>
                <a:gd name="T25" fmla="*/ 927 h 1560"/>
                <a:gd name="T26" fmla="*/ 1710 w 3651"/>
                <a:gd name="T27" fmla="*/ 911 h 1560"/>
                <a:gd name="T28" fmla="*/ 1858 w 3651"/>
                <a:gd name="T29" fmla="*/ 873 h 1560"/>
                <a:gd name="T30" fmla="*/ 2014 w 3651"/>
                <a:gd name="T31" fmla="*/ 820 h 1560"/>
                <a:gd name="T32" fmla="*/ 2184 w 3651"/>
                <a:gd name="T33" fmla="*/ 758 h 1560"/>
                <a:gd name="T34" fmla="*/ 2443 w 3651"/>
                <a:gd name="T35" fmla="*/ 641 h 1560"/>
                <a:gd name="T36" fmla="*/ 2798 w 3651"/>
                <a:gd name="T37" fmla="*/ 469 h 1560"/>
                <a:gd name="T38" fmla="*/ 3124 w 3651"/>
                <a:gd name="T39" fmla="*/ 294 h 1560"/>
                <a:gd name="T40" fmla="*/ 3339 w 3651"/>
                <a:gd name="T41" fmla="*/ 177 h 1560"/>
                <a:gd name="T42" fmla="*/ 3457 w 3651"/>
                <a:gd name="T43" fmla="*/ 111 h 1560"/>
                <a:gd name="T44" fmla="*/ 3546 w 3651"/>
                <a:gd name="T45" fmla="*/ 57 h 1560"/>
                <a:gd name="T46" fmla="*/ 3613 w 3651"/>
                <a:gd name="T47" fmla="*/ 19 h 1560"/>
                <a:gd name="T48" fmla="*/ 3650 w 3651"/>
                <a:gd name="T49" fmla="*/ 3 h 1560"/>
                <a:gd name="T50" fmla="*/ 3643 w 3651"/>
                <a:gd name="T51" fmla="*/ 5 h 1560"/>
                <a:gd name="T52" fmla="*/ 3605 w 3651"/>
                <a:gd name="T53" fmla="*/ 38 h 1560"/>
                <a:gd name="T54" fmla="*/ 3532 w 3651"/>
                <a:gd name="T55" fmla="*/ 101 h 1560"/>
                <a:gd name="T56" fmla="*/ 3428 w 3651"/>
                <a:gd name="T57" fmla="*/ 190 h 1560"/>
                <a:gd name="T58" fmla="*/ 3294 w 3651"/>
                <a:gd name="T59" fmla="*/ 297 h 1560"/>
                <a:gd name="T60" fmla="*/ 3139 w 3651"/>
                <a:gd name="T61" fmla="*/ 423 h 1560"/>
                <a:gd name="T62" fmla="*/ 2880 w 3651"/>
                <a:gd name="T63" fmla="*/ 630 h 1560"/>
                <a:gd name="T64" fmla="*/ 2502 w 3651"/>
                <a:gd name="T65" fmla="*/ 919 h 1560"/>
                <a:gd name="T66" fmla="*/ 2221 w 3651"/>
                <a:gd name="T67" fmla="*/ 1129 h 1560"/>
                <a:gd name="T68" fmla="*/ 2036 w 3651"/>
                <a:gd name="T69" fmla="*/ 1254 h 1560"/>
                <a:gd name="T70" fmla="*/ 1858 w 3651"/>
                <a:gd name="T71" fmla="*/ 1364 h 1560"/>
                <a:gd name="T72" fmla="*/ 1703 w 3651"/>
                <a:gd name="T73" fmla="*/ 1453 h 1560"/>
                <a:gd name="T74" fmla="*/ 1569 w 3651"/>
                <a:gd name="T75" fmla="*/ 1519 h 1560"/>
                <a:gd name="T76" fmla="*/ 1458 w 3651"/>
                <a:gd name="T77" fmla="*/ 1555 h 1560"/>
                <a:gd name="T78" fmla="*/ 1369 w 3651"/>
                <a:gd name="T79" fmla="*/ 1557 h 1560"/>
                <a:gd name="T80" fmla="*/ 1280 w 3651"/>
                <a:gd name="T81" fmla="*/ 1527 h 1560"/>
                <a:gd name="T82" fmla="*/ 1177 w 3651"/>
                <a:gd name="T83" fmla="*/ 1467 h 1560"/>
                <a:gd name="T84" fmla="*/ 1066 w 3651"/>
                <a:gd name="T85" fmla="*/ 1382 h 1560"/>
                <a:gd name="T86" fmla="*/ 955 w 3651"/>
                <a:gd name="T87" fmla="*/ 1279 h 1560"/>
                <a:gd name="T88" fmla="*/ 837 w 3651"/>
                <a:gd name="T89" fmla="*/ 1159 h 1560"/>
                <a:gd name="T90" fmla="*/ 659 w 3651"/>
                <a:gd name="T91" fmla="*/ 960 h 1560"/>
                <a:gd name="T92" fmla="*/ 437 w 3651"/>
                <a:gd name="T93" fmla="*/ 684 h 1560"/>
                <a:gd name="T94" fmla="*/ 288 w 3651"/>
                <a:gd name="T95" fmla="*/ 485 h 1560"/>
                <a:gd name="T96" fmla="*/ 199 w 3651"/>
                <a:gd name="T97" fmla="*/ 365 h 1560"/>
                <a:gd name="T98" fmla="*/ 125 w 3651"/>
                <a:gd name="T99" fmla="*/ 261 h 1560"/>
                <a:gd name="T100" fmla="*/ 66 w 3651"/>
                <a:gd name="T101" fmla="*/ 177 h 1560"/>
                <a:gd name="T102" fmla="*/ 22 w 3651"/>
                <a:gd name="T103" fmla="*/ 117 h 1560"/>
                <a:gd name="T104" fmla="*/ 0 w 3651"/>
                <a:gd name="T105" fmla="*/ 87 h 156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651"/>
                <a:gd name="T160" fmla="*/ 0 h 1560"/>
                <a:gd name="T161" fmla="*/ 3651 w 3651"/>
                <a:gd name="T162" fmla="*/ 1560 h 156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651" h="1560">
                  <a:moveTo>
                    <a:pt x="0" y="84"/>
                  </a:moveTo>
                  <a:lnTo>
                    <a:pt x="0" y="87"/>
                  </a:lnTo>
                  <a:lnTo>
                    <a:pt x="7" y="93"/>
                  </a:lnTo>
                  <a:lnTo>
                    <a:pt x="22" y="103"/>
                  </a:lnTo>
                  <a:lnTo>
                    <a:pt x="44" y="117"/>
                  </a:lnTo>
                  <a:lnTo>
                    <a:pt x="66" y="137"/>
                  </a:lnTo>
                  <a:lnTo>
                    <a:pt x="88" y="158"/>
                  </a:lnTo>
                  <a:lnTo>
                    <a:pt x="125" y="182"/>
                  </a:lnTo>
                  <a:lnTo>
                    <a:pt x="155" y="210"/>
                  </a:lnTo>
                  <a:lnTo>
                    <a:pt x="237" y="273"/>
                  </a:lnTo>
                  <a:lnTo>
                    <a:pt x="333" y="341"/>
                  </a:lnTo>
                  <a:lnTo>
                    <a:pt x="444" y="417"/>
                  </a:lnTo>
                  <a:lnTo>
                    <a:pt x="555" y="493"/>
                  </a:lnTo>
                  <a:lnTo>
                    <a:pt x="673" y="572"/>
                  </a:lnTo>
                  <a:lnTo>
                    <a:pt x="799" y="647"/>
                  </a:lnTo>
                  <a:lnTo>
                    <a:pt x="933" y="720"/>
                  </a:lnTo>
                  <a:lnTo>
                    <a:pt x="1058" y="783"/>
                  </a:lnTo>
                  <a:lnTo>
                    <a:pt x="1118" y="812"/>
                  </a:lnTo>
                  <a:lnTo>
                    <a:pt x="1184" y="840"/>
                  </a:lnTo>
                  <a:lnTo>
                    <a:pt x="1244" y="862"/>
                  </a:lnTo>
                  <a:lnTo>
                    <a:pt x="1310" y="883"/>
                  </a:lnTo>
                  <a:lnTo>
                    <a:pt x="1369" y="899"/>
                  </a:lnTo>
                  <a:lnTo>
                    <a:pt x="1421" y="913"/>
                  </a:lnTo>
                  <a:lnTo>
                    <a:pt x="1480" y="921"/>
                  </a:lnTo>
                  <a:lnTo>
                    <a:pt x="1532" y="927"/>
                  </a:lnTo>
                  <a:lnTo>
                    <a:pt x="1584" y="927"/>
                  </a:lnTo>
                  <a:lnTo>
                    <a:pt x="1643" y="921"/>
                  </a:lnTo>
                  <a:lnTo>
                    <a:pt x="1710" y="911"/>
                  </a:lnTo>
                  <a:lnTo>
                    <a:pt x="1784" y="895"/>
                  </a:lnTo>
                  <a:lnTo>
                    <a:pt x="1858" y="873"/>
                  </a:lnTo>
                  <a:lnTo>
                    <a:pt x="1932" y="850"/>
                  </a:lnTo>
                  <a:lnTo>
                    <a:pt x="2014" y="820"/>
                  </a:lnTo>
                  <a:lnTo>
                    <a:pt x="2095" y="791"/>
                  </a:lnTo>
                  <a:lnTo>
                    <a:pt x="2184" y="758"/>
                  </a:lnTo>
                  <a:lnTo>
                    <a:pt x="2266" y="720"/>
                  </a:lnTo>
                  <a:lnTo>
                    <a:pt x="2443" y="641"/>
                  </a:lnTo>
                  <a:lnTo>
                    <a:pt x="2621" y="556"/>
                  </a:lnTo>
                  <a:lnTo>
                    <a:pt x="2798" y="469"/>
                  </a:lnTo>
                  <a:lnTo>
                    <a:pt x="2969" y="379"/>
                  </a:lnTo>
                  <a:lnTo>
                    <a:pt x="3124" y="294"/>
                  </a:lnTo>
                  <a:lnTo>
                    <a:pt x="3272" y="212"/>
                  </a:lnTo>
                  <a:lnTo>
                    <a:pt x="3339" y="177"/>
                  </a:lnTo>
                  <a:lnTo>
                    <a:pt x="3398" y="142"/>
                  </a:lnTo>
                  <a:lnTo>
                    <a:pt x="3457" y="111"/>
                  </a:lnTo>
                  <a:lnTo>
                    <a:pt x="3502" y="82"/>
                  </a:lnTo>
                  <a:lnTo>
                    <a:pt x="3546" y="57"/>
                  </a:lnTo>
                  <a:lnTo>
                    <a:pt x="3583" y="38"/>
                  </a:lnTo>
                  <a:lnTo>
                    <a:pt x="3613" y="19"/>
                  </a:lnTo>
                  <a:lnTo>
                    <a:pt x="3635" y="8"/>
                  </a:lnTo>
                  <a:lnTo>
                    <a:pt x="3650" y="3"/>
                  </a:lnTo>
                  <a:lnTo>
                    <a:pt x="3650" y="0"/>
                  </a:lnTo>
                  <a:lnTo>
                    <a:pt x="3643" y="5"/>
                  </a:lnTo>
                  <a:lnTo>
                    <a:pt x="3628" y="16"/>
                  </a:lnTo>
                  <a:lnTo>
                    <a:pt x="3605" y="38"/>
                  </a:lnTo>
                  <a:lnTo>
                    <a:pt x="3576" y="66"/>
                  </a:lnTo>
                  <a:lnTo>
                    <a:pt x="3532" y="101"/>
                  </a:lnTo>
                  <a:lnTo>
                    <a:pt x="3487" y="142"/>
                  </a:lnTo>
                  <a:lnTo>
                    <a:pt x="3428" y="190"/>
                  </a:lnTo>
                  <a:lnTo>
                    <a:pt x="3361" y="243"/>
                  </a:lnTo>
                  <a:lnTo>
                    <a:pt x="3294" y="297"/>
                  </a:lnTo>
                  <a:lnTo>
                    <a:pt x="3220" y="360"/>
                  </a:lnTo>
                  <a:lnTo>
                    <a:pt x="3139" y="423"/>
                  </a:lnTo>
                  <a:lnTo>
                    <a:pt x="3058" y="491"/>
                  </a:lnTo>
                  <a:lnTo>
                    <a:pt x="2880" y="630"/>
                  </a:lnTo>
                  <a:lnTo>
                    <a:pt x="2695" y="775"/>
                  </a:lnTo>
                  <a:lnTo>
                    <a:pt x="2502" y="919"/>
                  </a:lnTo>
                  <a:lnTo>
                    <a:pt x="2310" y="1061"/>
                  </a:lnTo>
                  <a:lnTo>
                    <a:pt x="2221" y="1129"/>
                  </a:lnTo>
                  <a:lnTo>
                    <a:pt x="2125" y="1192"/>
                  </a:lnTo>
                  <a:lnTo>
                    <a:pt x="2036" y="1254"/>
                  </a:lnTo>
                  <a:lnTo>
                    <a:pt x="1947" y="1311"/>
                  </a:lnTo>
                  <a:lnTo>
                    <a:pt x="1858" y="1364"/>
                  </a:lnTo>
                  <a:lnTo>
                    <a:pt x="1784" y="1409"/>
                  </a:lnTo>
                  <a:lnTo>
                    <a:pt x="1703" y="1453"/>
                  </a:lnTo>
                  <a:lnTo>
                    <a:pt x="1636" y="1488"/>
                  </a:lnTo>
                  <a:lnTo>
                    <a:pt x="1569" y="1519"/>
                  </a:lnTo>
                  <a:lnTo>
                    <a:pt x="1510" y="1541"/>
                  </a:lnTo>
                  <a:lnTo>
                    <a:pt x="1458" y="1555"/>
                  </a:lnTo>
                  <a:lnTo>
                    <a:pt x="1414" y="1559"/>
                  </a:lnTo>
                  <a:lnTo>
                    <a:pt x="1369" y="1557"/>
                  </a:lnTo>
                  <a:lnTo>
                    <a:pt x="1325" y="1546"/>
                  </a:lnTo>
                  <a:lnTo>
                    <a:pt x="1280" y="1527"/>
                  </a:lnTo>
                  <a:lnTo>
                    <a:pt x="1229" y="1500"/>
                  </a:lnTo>
                  <a:lnTo>
                    <a:pt x="1177" y="1467"/>
                  </a:lnTo>
                  <a:lnTo>
                    <a:pt x="1125" y="1429"/>
                  </a:lnTo>
                  <a:lnTo>
                    <a:pt x="1066" y="1382"/>
                  </a:lnTo>
                  <a:lnTo>
                    <a:pt x="1014" y="1333"/>
                  </a:lnTo>
                  <a:lnTo>
                    <a:pt x="955" y="1279"/>
                  </a:lnTo>
                  <a:lnTo>
                    <a:pt x="895" y="1222"/>
                  </a:lnTo>
                  <a:lnTo>
                    <a:pt x="837" y="1159"/>
                  </a:lnTo>
                  <a:lnTo>
                    <a:pt x="777" y="1096"/>
                  </a:lnTo>
                  <a:lnTo>
                    <a:pt x="659" y="960"/>
                  </a:lnTo>
                  <a:lnTo>
                    <a:pt x="548" y="824"/>
                  </a:lnTo>
                  <a:lnTo>
                    <a:pt x="437" y="684"/>
                  </a:lnTo>
                  <a:lnTo>
                    <a:pt x="333" y="548"/>
                  </a:lnTo>
                  <a:lnTo>
                    <a:pt x="288" y="485"/>
                  </a:lnTo>
                  <a:lnTo>
                    <a:pt x="244" y="423"/>
                  </a:lnTo>
                  <a:lnTo>
                    <a:pt x="199" y="365"/>
                  </a:lnTo>
                  <a:lnTo>
                    <a:pt x="163" y="310"/>
                  </a:lnTo>
                  <a:lnTo>
                    <a:pt x="125" y="261"/>
                  </a:lnTo>
                  <a:lnTo>
                    <a:pt x="96" y="218"/>
                  </a:lnTo>
                  <a:lnTo>
                    <a:pt x="66" y="177"/>
                  </a:lnTo>
                  <a:lnTo>
                    <a:pt x="44" y="145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0" y="87"/>
                  </a:lnTo>
                  <a:lnTo>
                    <a:pt x="0" y="84"/>
                  </a:lnTo>
                </a:path>
              </a:pathLst>
            </a:custGeom>
            <a:gradFill rotWithShape="0">
              <a:gsLst>
                <a:gs pos="0">
                  <a:srgbClr val="DDDDDD">
                    <a:alpha val="67000"/>
                  </a:srgbClr>
                </a:gs>
                <a:gs pos="100000">
                  <a:srgbClr val="FFFFFF">
                    <a:alpha val="35999"/>
                  </a:srgbClr>
                </a:gs>
              </a:gsLst>
              <a:lin ang="5400000" scaled="1"/>
            </a:gra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424" name="Freeform 16"/>
            <p:cNvSpPr>
              <a:spLocks/>
            </p:cNvSpPr>
            <p:nvPr/>
          </p:nvSpPr>
          <p:spPr bwMode="hidden">
            <a:xfrm>
              <a:off x="2745" y="1425"/>
              <a:ext cx="1935" cy="2973"/>
            </a:xfrm>
            <a:custGeom>
              <a:avLst/>
              <a:gdLst>
                <a:gd name="T0" fmla="*/ 1934 w 1935"/>
                <a:gd name="T1" fmla="*/ 0 h 2973"/>
                <a:gd name="T2" fmla="*/ 1926 w 1935"/>
                <a:gd name="T3" fmla="*/ 5 h 2973"/>
                <a:gd name="T4" fmla="*/ 1911 w 1935"/>
                <a:gd name="T5" fmla="*/ 12 h 2973"/>
                <a:gd name="T6" fmla="*/ 1882 w 1935"/>
                <a:gd name="T7" fmla="*/ 36 h 2973"/>
                <a:gd name="T8" fmla="*/ 1852 w 1935"/>
                <a:gd name="T9" fmla="*/ 60 h 2973"/>
                <a:gd name="T10" fmla="*/ 1808 w 1935"/>
                <a:gd name="T11" fmla="*/ 91 h 2973"/>
                <a:gd name="T12" fmla="*/ 1756 w 1935"/>
                <a:gd name="T13" fmla="*/ 127 h 2973"/>
                <a:gd name="T14" fmla="*/ 1638 w 1935"/>
                <a:gd name="T15" fmla="*/ 218 h 2973"/>
                <a:gd name="T16" fmla="*/ 1491 w 1935"/>
                <a:gd name="T17" fmla="*/ 334 h 2973"/>
                <a:gd name="T18" fmla="*/ 1336 w 1935"/>
                <a:gd name="T19" fmla="*/ 455 h 2973"/>
                <a:gd name="T20" fmla="*/ 1166 w 1935"/>
                <a:gd name="T21" fmla="*/ 595 h 2973"/>
                <a:gd name="T22" fmla="*/ 988 w 1935"/>
                <a:gd name="T23" fmla="*/ 741 h 2973"/>
                <a:gd name="T24" fmla="*/ 811 w 1935"/>
                <a:gd name="T25" fmla="*/ 893 h 2973"/>
                <a:gd name="T26" fmla="*/ 634 w 1935"/>
                <a:gd name="T27" fmla="*/ 1045 h 2973"/>
                <a:gd name="T28" fmla="*/ 472 w 1935"/>
                <a:gd name="T29" fmla="*/ 1197 h 2973"/>
                <a:gd name="T30" fmla="*/ 324 w 1935"/>
                <a:gd name="T31" fmla="*/ 1336 h 2973"/>
                <a:gd name="T32" fmla="*/ 199 w 1935"/>
                <a:gd name="T33" fmla="*/ 1470 h 2973"/>
                <a:gd name="T34" fmla="*/ 147 w 1935"/>
                <a:gd name="T35" fmla="*/ 1531 h 2973"/>
                <a:gd name="T36" fmla="*/ 102 w 1935"/>
                <a:gd name="T37" fmla="*/ 1592 h 2973"/>
                <a:gd name="T38" fmla="*/ 66 w 1935"/>
                <a:gd name="T39" fmla="*/ 1646 h 2973"/>
                <a:gd name="T40" fmla="*/ 29 w 1935"/>
                <a:gd name="T41" fmla="*/ 1695 h 2973"/>
                <a:gd name="T42" fmla="*/ 14 w 1935"/>
                <a:gd name="T43" fmla="*/ 1743 h 2973"/>
                <a:gd name="T44" fmla="*/ 0 w 1935"/>
                <a:gd name="T45" fmla="*/ 1780 h 2973"/>
                <a:gd name="T46" fmla="*/ 0 w 1935"/>
                <a:gd name="T47" fmla="*/ 1865 h 2973"/>
                <a:gd name="T48" fmla="*/ 14 w 1935"/>
                <a:gd name="T49" fmla="*/ 1963 h 2973"/>
                <a:gd name="T50" fmla="*/ 51 w 1935"/>
                <a:gd name="T51" fmla="*/ 2078 h 2973"/>
                <a:gd name="T52" fmla="*/ 102 w 1935"/>
                <a:gd name="T53" fmla="*/ 2206 h 2973"/>
                <a:gd name="T54" fmla="*/ 169 w 1935"/>
                <a:gd name="T55" fmla="*/ 2333 h 2973"/>
                <a:gd name="T56" fmla="*/ 243 w 1935"/>
                <a:gd name="T57" fmla="*/ 2473 h 2973"/>
                <a:gd name="T58" fmla="*/ 405 w 1935"/>
                <a:gd name="T59" fmla="*/ 2746 h 2973"/>
                <a:gd name="T60" fmla="*/ 486 w 1935"/>
                <a:gd name="T61" fmla="*/ 2880 h 2973"/>
                <a:gd name="T62" fmla="*/ 543 w 1935"/>
                <a:gd name="T63" fmla="*/ 2972 h 2973"/>
                <a:gd name="T64" fmla="*/ 751 w 1935"/>
                <a:gd name="T65" fmla="*/ 2972 h 2973"/>
                <a:gd name="T66" fmla="*/ 700 w 1935"/>
                <a:gd name="T67" fmla="*/ 2826 h 2973"/>
                <a:gd name="T68" fmla="*/ 678 w 1935"/>
                <a:gd name="T69" fmla="*/ 2697 h 2973"/>
                <a:gd name="T70" fmla="*/ 656 w 1935"/>
                <a:gd name="T71" fmla="*/ 2570 h 2973"/>
                <a:gd name="T72" fmla="*/ 612 w 1935"/>
                <a:gd name="T73" fmla="*/ 2308 h 2973"/>
                <a:gd name="T74" fmla="*/ 605 w 1935"/>
                <a:gd name="T75" fmla="*/ 2181 h 2973"/>
                <a:gd name="T76" fmla="*/ 597 w 1935"/>
                <a:gd name="T77" fmla="*/ 2060 h 2973"/>
                <a:gd name="T78" fmla="*/ 597 w 1935"/>
                <a:gd name="T79" fmla="*/ 1944 h 2973"/>
                <a:gd name="T80" fmla="*/ 605 w 1935"/>
                <a:gd name="T81" fmla="*/ 1841 h 2973"/>
                <a:gd name="T82" fmla="*/ 634 w 1935"/>
                <a:gd name="T83" fmla="*/ 1738 h 2973"/>
                <a:gd name="T84" fmla="*/ 685 w 1935"/>
                <a:gd name="T85" fmla="*/ 1616 h 2973"/>
                <a:gd name="T86" fmla="*/ 752 w 1935"/>
                <a:gd name="T87" fmla="*/ 1477 h 2973"/>
                <a:gd name="T88" fmla="*/ 840 w 1935"/>
                <a:gd name="T89" fmla="*/ 1336 h 2973"/>
                <a:gd name="T90" fmla="*/ 944 w 1935"/>
                <a:gd name="T91" fmla="*/ 1185 h 2973"/>
                <a:gd name="T92" fmla="*/ 1055 w 1935"/>
                <a:gd name="T93" fmla="*/ 1033 h 2973"/>
                <a:gd name="T94" fmla="*/ 1173 w 1935"/>
                <a:gd name="T95" fmla="*/ 875 h 2973"/>
                <a:gd name="T96" fmla="*/ 1299 w 1935"/>
                <a:gd name="T97" fmla="*/ 723 h 2973"/>
                <a:gd name="T98" fmla="*/ 1416 w 1935"/>
                <a:gd name="T99" fmla="*/ 577 h 2973"/>
                <a:gd name="T100" fmla="*/ 1535 w 1935"/>
                <a:gd name="T101" fmla="*/ 443 h 2973"/>
                <a:gd name="T102" fmla="*/ 1638 w 1935"/>
                <a:gd name="T103" fmla="*/ 322 h 2973"/>
                <a:gd name="T104" fmla="*/ 1734 w 1935"/>
                <a:gd name="T105" fmla="*/ 212 h 2973"/>
                <a:gd name="T106" fmla="*/ 1815 w 1935"/>
                <a:gd name="T107" fmla="*/ 121 h 2973"/>
                <a:gd name="T108" fmla="*/ 1852 w 1935"/>
                <a:gd name="T109" fmla="*/ 84 h 2973"/>
                <a:gd name="T110" fmla="*/ 1882 w 1935"/>
                <a:gd name="T111" fmla="*/ 54 h 2973"/>
                <a:gd name="T112" fmla="*/ 1904 w 1935"/>
                <a:gd name="T113" fmla="*/ 30 h 2973"/>
                <a:gd name="T114" fmla="*/ 1919 w 1935"/>
                <a:gd name="T115" fmla="*/ 12 h 2973"/>
                <a:gd name="T116" fmla="*/ 1934 w 1935"/>
                <a:gd name="T117" fmla="*/ 5 h 2973"/>
                <a:gd name="T118" fmla="*/ 1934 w 1935"/>
                <a:gd name="T119" fmla="*/ 0 h 297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35"/>
                <a:gd name="T181" fmla="*/ 0 h 2973"/>
                <a:gd name="T182" fmla="*/ 1935 w 1935"/>
                <a:gd name="T183" fmla="*/ 2973 h 297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35" h="2973">
                  <a:moveTo>
                    <a:pt x="1934" y="0"/>
                  </a:moveTo>
                  <a:lnTo>
                    <a:pt x="1926" y="5"/>
                  </a:lnTo>
                  <a:lnTo>
                    <a:pt x="1911" y="12"/>
                  </a:lnTo>
                  <a:lnTo>
                    <a:pt x="1882" y="36"/>
                  </a:lnTo>
                  <a:lnTo>
                    <a:pt x="1852" y="60"/>
                  </a:lnTo>
                  <a:lnTo>
                    <a:pt x="1808" y="91"/>
                  </a:lnTo>
                  <a:lnTo>
                    <a:pt x="1756" y="127"/>
                  </a:lnTo>
                  <a:lnTo>
                    <a:pt x="1638" y="218"/>
                  </a:lnTo>
                  <a:lnTo>
                    <a:pt x="1491" y="334"/>
                  </a:lnTo>
                  <a:lnTo>
                    <a:pt x="1336" y="455"/>
                  </a:lnTo>
                  <a:lnTo>
                    <a:pt x="1166" y="595"/>
                  </a:lnTo>
                  <a:lnTo>
                    <a:pt x="988" y="741"/>
                  </a:lnTo>
                  <a:lnTo>
                    <a:pt x="811" y="893"/>
                  </a:lnTo>
                  <a:lnTo>
                    <a:pt x="634" y="1045"/>
                  </a:lnTo>
                  <a:lnTo>
                    <a:pt x="472" y="1197"/>
                  </a:lnTo>
                  <a:lnTo>
                    <a:pt x="324" y="1336"/>
                  </a:lnTo>
                  <a:lnTo>
                    <a:pt x="199" y="1470"/>
                  </a:lnTo>
                  <a:lnTo>
                    <a:pt x="147" y="1531"/>
                  </a:lnTo>
                  <a:lnTo>
                    <a:pt x="102" y="1592"/>
                  </a:lnTo>
                  <a:lnTo>
                    <a:pt x="66" y="1646"/>
                  </a:lnTo>
                  <a:lnTo>
                    <a:pt x="29" y="1695"/>
                  </a:lnTo>
                  <a:lnTo>
                    <a:pt x="14" y="1743"/>
                  </a:lnTo>
                  <a:lnTo>
                    <a:pt x="0" y="1780"/>
                  </a:lnTo>
                  <a:lnTo>
                    <a:pt x="0" y="1865"/>
                  </a:lnTo>
                  <a:lnTo>
                    <a:pt x="14" y="1963"/>
                  </a:lnTo>
                  <a:lnTo>
                    <a:pt x="51" y="2078"/>
                  </a:lnTo>
                  <a:lnTo>
                    <a:pt x="102" y="2206"/>
                  </a:lnTo>
                  <a:lnTo>
                    <a:pt x="169" y="2333"/>
                  </a:lnTo>
                  <a:lnTo>
                    <a:pt x="243" y="2473"/>
                  </a:lnTo>
                  <a:lnTo>
                    <a:pt x="405" y="2746"/>
                  </a:lnTo>
                  <a:lnTo>
                    <a:pt x="486" y="2880"/>
                  </a:lnTo>
                  <a:lnTo>
                    <a:pt x="543" y="2972"/>
                  </a:lnTo>
                  <a:lnTo>
                    <a:pt x="751" y="2972"/>
                  </a:lnTo>
                  <a:lnTo>
                    <a:pt x="700" y="2826"/>
                  </a:lnTo>
                  <a:lnTo>
                    <a:pt x="678" y="2697"/>
                  </a:lnTo>
                  <a:lnTo>
                    <a:pt x="656" y="2570"/>
                  </a:lnTo>
                  <a:lnTo>
                    <a:pt x="612" y="2308"/>
                  </a:lnTo>
                  <a:lnTo>
                    <a:pt x="605" y="2181"/>
                  </a:lnTo>
                  <a:lnTo>
                    <a:pt x="597" y="2060"/>
                  </a:lnTo>
                  <a:lnTo>
                    <a:pt x="597" y="1944"/>
                  </a:lnTo>
                  <a:lnTo>
                    <a:pt x="605" y="1841"/>
                  </a:lnTo>
                  <a:lnTo>
                    <a:pt x="634" y="1738"/>
                  </a:lnTo>
                  <a:lnTo>
                    <a:pt x="685" y="1616"/>
                  </a:lnTo>
                  <a:lnTo>
                    <a:pt x="752" y="1477"/>
                  </a:lnTo>
                  <a:lnTo>
                    <a:pt x="840" y="1336"/>
                  </a:lnTo>
                  <a:lnTo>
                    <a:pt x="944" y="1185"/>
                  </a:lnTo>
                  <a:lnTo>
                    <a:pt x="1055" y="1033"/>
                  </a:lnTo>
                  <a:lnTo>
                    <a:pt x="1173" y="875"/>
                  </a:lnTo>
                  <a:lnTo>
                    <a:pt x="1299" y="723"/>
                  </a:lnTo>
                  <a:lnTo>
                    <a:pt x="1416" y="577"/>
                  </a:lnTo>
                  <a:lnTo>
                    <a:pt x="1535" y="443"/>
                  </a:lnTo>
                  <a:lnTo>
                    <a:pt x="1638" y="322"/>
                  </a:lnTo>
                  <a:lnTo>
                    <a:pt x="1734" y="212"/>
                  </a:lnTo>
                  <a:lnTo>
                    <a:pt x="1815" y="121"/>
                  </a:lnTo>
                  <a:lnTo>
                    <a:pt x="1852" y="84"/>
                  </a:lnTo>
                  <a:lnTo>
                    <a:pt x="1882" y="54"/>
                  </a:lnTo>
                  <a:lnTo>
                    <a:pt x="1904" y="30"/>
                  </a:lnTo>
                  <a:lnTo>
                    <a:pt x="1919" y="12"/>
                  </a:lnTo>
                  <a:lnTo>
                    <a:pt x="1934" y="5"/>
                  </a:lnTo>
                  <a:lnTo>
                    <a:pt x="1934" y="0"/>
                  </a:lnTo>
                </a:path>
              </a:pathLst>
            </a:custGeom>
            <a:gradFill rotWithShape="0">
              <a:gsLst>
                <a:gs pos="0">
                  <a:srgbClr val="DDDDDD">
                    <a:alpha val="67000"/>
                  </a:srgbClr>
                </a:gs>
                <a:gs pos="100000">
                  <a:srgbClr val="FFFFFF">
                    <a:alpha val="35999"/>
                  </a:srgbClr>
                </a:gs>
              </a:gsLst>
              <a:lin ang="5400000" scaled="1"/>
            </a:gra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425" name="Freeform 17"/>
            <p:cNvSpPr>
              <a:spLocks/>
            </p:cNvSpPr>
            <p:nvPr/>
          </p:nvSpPr>
          <p:spPr bwMode="hidden">
            <a:xfrm>
              <a:off x="459" y="1377"/>
              <a:ext cx="1413" cy="3018"/>
            </a:xfrm>
            <a:custGeom>
              <a:avLst/>
              <a:gdLst>
                <a:gd name="T0" fmla="*/ 417 w 1413"/>
                <a:gd name="T1" fmla="*/ 5 h 3018"/>
                <a:gd name="T2" fmla="*/ 442 w 1413"/>
                <a:gd name="T3" fmla="*/ 33 h 3018"/>
                <a:gd name="T4" fmla="*/ 482 w 1413"/>
                <a:gd name="T5" fmla="*/ 89 h 3018"/>
                <a:gd name="T6" fmla="*/ 542 w 1413"/>
                <a:gd name="T7" fmla="*/ 167 h 3018"/>
                <a:gd name="T8" fmla="*/ 616 w 1413"/>
                <a:gd name="T9" fmla="*/ 262 h 3018"/>
                <a:gd name="T10" fmla="*/ 744 w 1413"/>
                <a:gd name="T11" fmla="*/ 440 h 3018"/>
                <a:gd name="T12" fmla="*/ 931 w 1413"/>
                <a:gd name="T13" fmla="*/ 719 h 3018"/>
                <a:gd name="T14" fmla="*/ 1118 w 1413"/>
                <a:gd name="T15" fmla="*/ 1015 h 3018"/>
                <a:gd name="T16" fmla="*/ 1239 w 1413"/>
                <a:gd name="T17" fmla="*/ 1232 h 3018"/>
                <a:gd name="T18" fmla="*/ 1308 w 1413"/>
                <a:gd name="T19" fmla="*/ 1371 h 3018"/>
                <a:gd name="T20" fmla="*/ 1361 w 1413"/>
                <a:gd name="T21" fmla="*/ 1499 h 3018"/>
                <a:gd name="T22" fmla="*/ 1397 w 1413"/>
                <a:gd name="T23" fmla="*/ 1611 h 3018"/>
                <a:gd name="T24" fmla="*/ 1412 w 1413"/>
                <a:gd name="T25" fmla="*/ 1706 h 3018"/>
                <a:gd name="T26" fmla="*/ 1403 w 1413"/>
                <a:gd name="T27" fmla="*/ 1784 h 3018"/>
                <a:gd name="T28" fmla="*/ 1367 w 1413"/>
                <a:gd name="T29" fmla="*/ 1874 h 3018"/>
                <a:gd name="T30" fmla="*/ 1305 w 1413"/>
                <a:gd name="T31" fmla="*/ 1968 h 3018"/>
                <a:gd name="T32" fmla="*/ 1225 w 1413"/>
                <a:gd name="T33" fmla="*/ 2074 h 3018"/>
                <a:gd name="T34" fmla="*/ 1124 w 1413"/>
                <a:gd name="T35" fmla="*/ 2185 h 3018"/>
                <a:gd name="T36" fmla="*/ 951 w 1413"/>
                <a:gd name="T37" fmla="*/ 2358 h 3018"/>
                <a:gd name="T38" fmla="*/ 699 w 1413"/>
                <a:gd name="T39" fmla="*/ 2592 h 3018"/>
                <a:gd name="T40" fmla="*/ 447 w 1413"/>
                <a:gd name="T41" fmla="*/ 2804 h 3018"/>
                <a:gd name="T42" fmla="*/ 331 w 1413"/>
                <a:gd name="T43" fmla="*/ 2900 h 3018"/>
                <a:gd name="T44" fmla="*/ 228 w 1413"/>
                <a:gd name="T45" fmla="*/ 2983 h 3018"/>
                <a:gd name="T46" fmla="*/ 0 w 1413"/>
                <a:gd name="T47" fmla="*/ 3017 h 3018"/>
                <a:gd name="T48" fmla="*/ 5 w 1413"/>
                <a:gd name="T49" fmla="*/ 3011 h 3018"/>
                <a:gd name="T50" fmla="*/ 20 w 1413"/>
                <a:gd name="T51" fmla="*/ 2989 h 3018"/>
                <a:gd name="T52" fmla="*/ 50 w 1413"/>
                <a:gd name="T53" fmla="*/ 2955 h 3018"/>
                <a:gd name="T54" fmla="*/ 118 w 1413"/>
                <a:gd name="T55" fmla="*/ 2866 h 3018"/>
                <a:gd name="T56" fmla="*/ 239 w 1413"/>
                <a:gd name="T57" fmla="*/ 2710 h 3018"/>
                <a:gd name="T58" fmla="*/ 385 w 1413"/>
                <a:gd name="T59" fmla="*/ 2509 h 3018"/>
                <a:gd name="T60" fmla="*/ 531 w 1413"/>
                <a:gd name="T61" fmla="*/ 2286 h 3018"/>
                <a:gd name="T62" fmla="*/ 663 w 1413"/>
                <a:gd name="T63" fmla="*/ 2057 h 3018"/>
                <a:gd name="T64" fmla="*/ 744 w 1413"/>
                <a:gd name="T65" fmla="*/ 1884 h 3018"/>
                <a:gd name="T66" fmla="*/ 783 w 1413"/>
                <a:gd name="T67" fmla="*/ 1778 h 3018"/>
                <a:gd name="T68" fmla="*/ 810 w 1413"/>
                <a:gd name="T69" fmla="*/ 1678 h 3018"/>
                <a:gd name="T70" fmla="*/ 824 w 1413"/>
                <a:gd name="T71" fmla="*/ 1578 h 3018"/>
                <a:gd name="T72" fmla="*/ 818 w 1413"/>
                <a:gd name="T73" fmla="*/ 1416 h 3018"/>
                <a:gd name="T74" fmla="*/ 783 w 1413"/>
                <a:gd name="T75" fmla="*/ 1159 h 3018"/>
                <a:gd name="T76" fmla="*/ 717 w 1413"/>
                <a:gd name="T77" fmla="*/ 892 h 3018"/>
                <a:gd name="T78" fmla="*/ 640 w 1413"/>
                <a:gd name="T79" fmla="*/ 624 h 3018"/>
                <a:gd name="T80" fmla="*/ 557 w 1413"/>
                <a:gd name="T81" fmla="*/ 379 h 3018"/>
                <a:gd name="T82" fmla="*/ 486 w 1413"/>
                <a:gd name="T83" fmla="*/ 178 h 3018"/>
                <a:gd name="T84" fmla="*/ 433 w 1413"/>
                <a:gd name="T85" fmla="*/ 44 h 3018"/>
                <a:gd name="T86" fmla="*/ 417 w 1413"/>
                <a:gd name="T87" fmla="*/ 11 h 30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13"/>
                <a:gd name="T133" fmla="*/ 0 h 3018"/>
                <a:gd name="T134" fmla="*/ 1413 w 1413"/>
                <a:gd name="T135" fmla="*/ 3018 h 30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13" h="3018">
                  <a:moveTo>
                    <a:pt x="415" y="0"/>
                  </a:moveTo>
                  <a:lnTo>
                    <a:pt x="417" y="5"/>
                  </a:lnTo>
                  <a:lnTo>
                    <a:pt x="426" y="11"/>
                  </a:lnTo>
                  <a:lnTo>
                    <a:pt x="442" y="33"/>
                  </a:lnTo>
                  <a:lnTo>
                    <a:pt x="459" y="56"/>
                  </a:lnTo>
                  <a:lnTo>
                    <a:pt x="482" y="89"/>
                  </a:lnTo>
                  <a:lnTo>
                    <a:pt x="509" y="123"/>
                  </a:lnTo>
                  <a:lnTo>
                    <a:pt x="542" y="167"/>
                  </a:lnTo>
                  <a:lnTo>
                    <a:pt x="578" y="212"/>
                  </a:lnTo>
                  <a:lnTo>
                    <a:pt x="616" y="262"/>
                  </a:lnTo>
                  <a:lnTo>
                    <a:pt x="655" y="318"/>
                  </a:lnTo>
                  <a:lnTo>
                    <a:pt x="744" y="440"/>
                  </a:lnTo>
                  <a:lnTo>
                    <a:pt x="836" y="579"/>
                  </a:lnTo>
                  <a:lnTo>
                    <a:pt x="931" y="719"/>
                  </a:lnTo>
                  <a:lnTo>
                    <a:pt x="1026" y="870"/>
                  </a:lnTo>
                  <a:lnTo>
                    <a:pt x="1118" y="1015"/>
                  </a:lnTo>
                  <a:lnTo>
                    <a:pt x="1201" y="1165"/>
                  </a:lnTo>
                  <a:lnTo>
                    <a:pt x="1239" y="1232"/>
                  </a:lnTo>
                  <a:lnTo>
                    <a:pt x="1275" y="1305"/>
                  </a:lnTo>
                  <a:lnTo>
                    <a:pt x="1308" y="1371"/>
                  </a:lnTo>
                  <a:lnTo>
                    <a:pt x="1337" y="1438"/>
                  </a:lnTo>
                  <a:lnTo>
                    <a:pt x="1361" y="1499"/>
                  </a:lnTo>
                  <a:lnTo>
                    <a:pt x="1381" y="1556"/>
                  </a:lnTo>
                  <a:lnTo>
                    <a:pt x="1397" y="1611"/>
                  </a:lnTo>
                  <a:lnTo>
                    <a:pt x="1408" y="1662"/>
                  </a:lnTo>
                  <a:lnTo>
                    <a:pt x="1412" y="1706"/>
                  </a:lnTo>
                  <a:lnTo>
                    <a:pt x="1412" y="1745"/>
                  </a:lnTo>
                  <a:lnTo>
                    <a:pt x="1403" y="1784"/>
                  </a:lnTo>
                  <a:lnTo>
                    <a:pt x="1388" y="1829"/>
                  </a:lnTo>
                  <a:lnTo>
                    <a:pt x="1367" y="1874"/>
                  </a:lnTo>
                  <a:lnTo>
                    <a:pt x="1341" y="1918"/>
                  </a:lnTo>
                  <a:lnTo>
                    <a:pt x="1305" y="1968"/>
                  </a:lnTo>
                  <a:lnTo>
                    <a:pt x="1266" y="2018"/>
                  </a:lnTo>
                  <a:lnTo>
                    <a:pt x="1225" y="2074"/>
                  </a:lnTo>
                  <a:lnTo>
                    <a:pt x="1177" y="2130"/>
                  </a:lnTo>
                  <a:lnTo>
                    <a:pt x="1124" y="2185"/>
                  </a:lnTo>
                  <a:lnTo>
                    <a:pt x="1071" y="2242"/>
                  </a:lnTo>
                  <a:lnTo>
                    <a:pt x="951" y="2358"/>
                  </a:lnTo>
                  <a:lnTo>
                    <a:pt x="827" y="2476"/>
                  </a:lnTo>
                  <a:lnTo>
                    <a:pt x="699" y="2592"/>
                  </a:lnTo>
                  <a:lnTo>
                    <a:pt x="572" y="2698"/>
                  </a:lnTo>
                  <a:lnTo>
                    <a:pt x="447" y="2804"/>
                  </a:lnTo>
                  <a:lnTo>
                    <a:pt x="388" y="2855"/>
                  </a:lnTo>
                  <a:lnTo>
                    <a:pt x="331" y="2900"/>
                  </a:lnTo>
                  <a:lnTo>
                    <a:pt x="278" y="2944"/>
                  </a:lnTo>
                  <a:lnTo>
                    <a:pt x="228" y="2983"/>
                  </a:lnTo>
                  <a:lnTo>
                    <a:pt x="181" y="3017"/>
                  </a:lnTo>
                  <a:lnTo>
                    <a:pt x="0" y="3017"/>
                  </a:lnTo>
                  <a:lnTo>
                    <a:pt x="2" y="3011"/>
                  </a:lnTo>
                  <a:lnTo>
                    <a:pt x="5" y="3011"/>
                  </a:lnTo>
                  <a:lnTo>
                    <a:pt x="11" y="3000"/>
                  </a:lnTo>
                  <a:lnTo>
                    <a:pt x="20" y="2989"/>
                  </a:lnTo>
                  <a:lnTo>
                    <a:pt x="32" y="2972"/>
                  </a:lnTo>
                  <a:lnTo>
                    <a:pt x="50" y="2955"/>
                  </a:lnTo>
                  <a:lnTo>
                    <a:pt x="70" y="2928"/>
                  </a:lnTo>
                  <a:lnTo>
                    <a:pt x="118" y="2866"/>
                  </a:lnTo>
                  <a:lnTo>
                    <a:pt x="174" y="2794"/>
                  </a:lnTo>
                  <a:lnTo>
                    <a:pt x="239" y="2710"/>
                  </a:lnTo>
                  <a:lnTo>
                    <a:pt x="311" y="2615"/>
                  </a:lnTo>
                  <a:lnTo>
                    <a:pt x="385" y="2509"/>
                  </a:lnTo>
                  <a:lnTo>
                    <a:pt x="456" y="2403"/>
                  </a:lnTo>
                  <a:lnTo>
                    <a:pt x="531" y="2286"/>
                  </a:lnTo>
                  <a:lnTo>
                    <a:pt x="598" y="2175"/>
                  </a:lnTo>
                  <a:lnTo>
                    <a:pt x="663" y="2057"/>
                  </a:lnTo>
                  <a:lnTo>
                    <a:pt x="717" y="1941"/>
                  </a:lnTo>
                  <a:lnTo>
                    <a:pt x="744" y="1884"/>
                  </a:lnTo>
                  <a:lnTo>
                    <a:pt x="765" y="1835"/>
                  </a:lnTo>
                  <a:lnTo>
                    <a:pt x="783" y="1778"/>
                  </a:lnTo>
                  <a:lnTo>
                    <a:pt x="797" y="1729"/>
                  </a:lnTo>
                  <a:lnTo>
                    <a:pt x="810" y="1678"/>
                  </a:lnTo>
                  <a:lnTo>
                    <a:pt x="818" y="1628"/>
                  </a:lnTo>
                  <a:lnTo>
                    <a:pt x="824" y="1578"/>
                  </a:lnTo>
                  <a:lnTo>
                    <a:pt x="824" y="1528"/>
                  </a:lnTo>
                  <a:lnTo>
                    <a:pt x="818" y="1416"/>
                  </a:lnTo>
                  <a:lnTo>
                    <a:pt x="803" y="1288"/>
                  </a:lnTo>
                  <a:lnTo>
                    <a:pt x="783" y="1159"/>
                  </a:lnTo>
                  <a:lnTo>
                    <a:pt x="752" y="1026"/>
                  </a:lnTo>
                  <a:lnTo>
                    <a:pt x="717" y="892"/>
                  </a:lnTo>
                  <a:lnTo>
                    <a:pt x="679" y="752"/>
                  </a:lnTo>
                  <a:lnTo>
                    <a:pt x="640" y="624"/>
                  </a:lnTo>
                  <a:lnTo>
                    <a:pt x="598" y="496"/>
                  </a:lnTo>
                  <a:lnTo>
                    <a:pt x="557" y="379"/>
                  </a:lnTo>
                  <a:lnTo>
                    <a:pt x="518" y="273"/>
                  </a:lnTo>
                  <a:lnTo>
                    <a:pt x="486" y="178"/>
                  </a:lnTo>
                  <a:lnTo>
                    <a:pt x="456" y="106"/>
                  </a:lnTo>
                  <a:lnTo>
                    <a:pt x="433" y="44"/>
                  </a:lnTo>
                  <a:lnTo>
                    <a:pt x="424" y="28"/>
                  </a:lnTo>
                  <a:lnTo>
                    <a:pt x="417" y="11"/>
                  </a:lnTo>
                  <a:lnTo>
                    <a:pt x="415" y="0"/>
                  </a:lnTo>
                </a:path>
              </a:pathLst>
            </a:custGeom>
            <a:gradFill rotWithShape="0">
              <a:gsLst>
                <a:gs pos="0">
                  <a:srgbClr val="DDDDDD">
                    <a:alpha val="67000"/>
                  </a:srgbClr>
                </a:gs>
                <a:gs pos="100000">
                  <a:srgbClr val="FFFFFF">
                    <a:alpha val="35999"/>
                  </a:srgbClr>
                </a:gs>
              </a:gsLst>
              <a:lin ang="5400000" scaled="1"/>
            </a:gra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426" name="Freeform 18"/>
            <p:cNvSpPr>
              <a:spLocks/>
            </p:cNvSpPr>
            <p:nvPr/>
          </p:nvSpPr>
          <p:spPr bwMode="hidden">
            <a:xfrm>
              <a:off x="880" y="3619"/>
              <a:ext cx="2201" cy="780"/>
            </a:xfrm>
            <a:custGeom>
              <a:avLst/>
              <a:gdLst>
                <a:gd name="T0" fmla="*/ 0 w 2201"/>
                <a:gd name="T1" fmla="*/ 769 h 780"/>
                <a:gd name="T2" fmla="*/ 126 w 2201"/>
                <a:gd name="T3" fmla="*/ 691 h 780"/>
                <a:gd name="T4" fmla="*/ 245 w 2201"/>
                <a:gd name="T5" fmla="*/ 598 h 780"/>
                <a:gd name="T6" fmla="*/ 379 w 2201"/>
                <a:gd name="T7" fmla="*/ 505 h 780"/>
                <a:gd name="T8" fmla="*/ 648 w 2201"/>
                <a:gd name="T9" fmla="*/ 319 h 780"/>
                <a:gd name="T10" fmla="*/ 782 w 2201"/>
                <a:gd name="T11" fmla="*/ 237 h 780"/>
                <a:gd name="T12" fmla="*/ 906 w 2201"/>
                <a:gd name="T13" fmla="*/ 156 h 780"/>
                <a:gd name="T14" fmla="*/ 1025 w 2201"/>
                <a:gd name="T15" fmla="*/ 92 h 780"/>
                <a:gd name="T16" fmla="*/ 1133 w 2201"/>
                <a:gd name="T17" fmla="*/ 46 h 780"/>
                <a:gd name="T18" fmla="*/ 1226 w 2201"/>
                <a:gd name="T19" fmla="*/ 11 h 780"/>
                <a:gd name="T20" fmla="*/ 1263 w 2201"/>
                <a:gd name="T21" fmla="*/ 5 h 780"/>
                <a:gd name="T22" fmla="*/ 1299 w 2201"/>
                <a:gd name="T23" fmla="*/ 0 h 780"/>
                <a:gd name="T24" fmla="*/ 1330 w 2201"/>
                <a:gd name="T25" fmla="*/ 0 h 780"/>
                <a:gd name="T26" fmla="*/ 1366 w 2201"/>
                <a:gd name="T27" fmla="*/ 11 h 780"/>
                <a:gd name="T28" fmla="*/ 1444 w 2201"/>
                <a:gd name="T29" fmla="*/ 46 h 780"/>
                <a:gd name="T30" fmla="*/ 1526 w 2201"/>
                <a:gd name="T31" fmla="*/ 92 h 780"/>
                <a:gd name="T32" fmla="*/ 1614 w 2201"/>
                <a:gd name="T33" fmla="*/ 162 h 780"/>
                <a:gd name="T34" fmla="*/ 1707 w 2201"/>
                <a:gd name="T35" fmla="*/ 244 h 780"/>
                <a:gd name="T36" fmla="*/ 1800 w 2201"/>
                <a:gd name="T37" fmla="*/ 331 h 780"/>
                <a:gd name="T38" fmla="*/ 1893 w 2201"/>
                <a:gd name="T39" fmla="*/ 424 h 780"/>
                <a:gd name="T40" fmla="*/ 1981 w 2201"/>
                <a:gd name="T41" fmla="*/ 522 h 780"/>
                <a:gd name="T42" fmla="*/ 2068 w 2201"/>
                <a:gd name="T43" fmla="*/ 621 h 780"/>
                <a:gd name="T44" fmla="*/ 2146 w 2201"/>
                <a:gd name="T45" fmla="*/ 714 h 780"/>
                <a:gd name="T46" fmla="*/ 2200 w 2201"/>
                <a:gd name="T47" fmla="*/ 778 h 780"/>
                <a:gd name="T48" fmla="*/ 1640 w 2201"/>
                <a:gd name="T49" fmla="*/ 779 h 780"/>
                <a:gd name="T50" fmla="*/ 1495 w 2201"/>
                <a:gd name="T51" fmla="*/ 708 h 780"/>
                <a:gd name="T52" fmla="*/ 1428 w 2201"/>
                <a:gd name="T53" fmla="*/ 679 h 780"/>
                <a:gd name="T54" fmla="*/ 1356 w 2201"/>
                <a:gd name="T55" fmla="*/ 656 h 780"/>
                <a:gd name="T56" fmla="*/ 1288 w 2201"/>
                <a:gd name="T57" fmla="*/ 638 h 780"/>
                <a:gd name="T58" fmla="*/ 1221 w 2201"/>
                <a:gd name="T59" fmla="*/ 633 h 780"/>
                <a:gd name="T60" fmla="*/ 1149 w 2201"/>
                <a:gd name="T61" fmla="*/ 633 h 780"/>
                <a:gd name="T62" fmla="*/ 1066 w 2201"/>
                <a:gd name="T63" fmla="*/ 644 h 780"/>
                <a:gd name="T64" fmla="*/ 978 w 2201"/>
                <a:gd name="T65" fmla="*/ 662 h 780"/>
                <a:gd name="T66" fmla="*/ 875 w 2201"/>
                <a:gd name="T67" fmla="*/ 691 h 780"/>
                <a:gd name="T68" fmla="*/ 671 w 2201"/>
                <a:gd name="T69" fmla="*/ 769 h 780"/>
                <a:gd name="T70" fmla="*/ 0 w 2201"/>
                <a:gd name="T71" fmla="*/ 769 h 78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01"/>
                <a:gd name="T109" fmla="*/ 0 h 780"/>
                <a:gd name="T110" fmla="*/ 2201 w 2201"/>
                <a:gd name="T111" fmla="*/ 780 h 78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01" h="780">
                  <a:moveTo>
                    <a:pt x="0" y="769"/>
                  </a:moveTo>
                  <a:lnTo>
                    <a:pt x="126" y="691"/>
                  </a:lnTo>
                  <a:lnTo>
                    <a:pt x="245" y="598"/>
                  </a:lnTo>
                  <a:lnTo>
                    <a:pt x="379" y="505"/>
                  </a:lnTo>
                  <a:lnTo>
                    <a:pt x="648" y="319"/>
                  </a:lnTo>
                  <a:lnTo>
                    <a:pt x="782" y="237"/>
                  </a:lnTo>
                  <a:lnTo>
                    <a:pt x="906" y="156"/>
                  </a:lnTo>
                  <a:lnTo>
                    <a:pt x="1025" y="92"/>
                  </a:lnTo>
                  <a:lnTo>
                    <a:pt x="1133" y="46"/>
                  </a:lnTo>
                  <a:lnTo>
                    <a:pt x="1226" y="11"/>
                  </a:lnTo>
                  <a:lnTo>
                    <a:pt x="1263" y="5"/>
                  </a:lnTo>
                  <a:lnTo>
                    <a:pt x="1299" y="0"/>
                  </a:lnTo>
                  <a:lnTo>
                    <a:pt x="1330" y="0"/>
                  </a:lnTo>
                  <a:lnTo>
                    <a:pt x="1366" y="11"/>
                  </a:lnTo>
                  <a:lnTo>
                    <a:pt x="1444" y="46"/>
                  </a:lnTo>
                  <a:lnTo>
                    <a:pt x="1526" y="92"/>
                  </a:lnTo>
                  <a:lnTo>
                    <a:pt x="1614" y="162"/>
                  </a:lnTo>
                  <a:lnTo>
                    <a:pt x="1707" y="244"/>
                  </a:lnTo>
                  <a:lnTo>
                    <a:pt x="1800" y="331"/>
                  </a:lnTo>
                  <a:lnTo>
                    <a:pt x="1893" y="424"/>
                  </a:lnTo>
                  <a:lnTo>
                    <a:pt x="1981" y="522"/>
                  </a:lnTo>
                  <a:lnTo>
                    <a:pt x="2068" y="621"/>
                  </a:lnTo>
                  <a:lnTo>
                    <a:pt x="2146" y="714"/>
                  </a:lnTo>
                  <a:lnTo>
                    <a:pt x="2200" y="778"/>
                  </a:lnTo>
                  <a:lnTo>
                    <a:pt x="1640" y="779"/>
                  </a:lnTo>
                  <a:lnTo>
                    <a:pt x="1495" y="708"/>
                  </a:lnTo>
                  <a:lnTo>
                    <a:pt x="1428" y="679"/>
                  </a:lnTo>
                  <a:lnTo>
                    <a:pt x="1356" y="656"/>
                  </a:lnTo>
                  <a:lnTo>
                    <a:pt x="1288" y="638"/>
                  </a:lnTo>
                  <a:lnTo>
                    <a:pt x="1221" y="633"/>
                  </a:lnTo>
                  <a:lnTo>
                    <a:pt x="1149" y="633"/>
                  </a:lnTo>
                  <a:lnTo>
                    <a:pt x="1066" y="644"/>
                  </a:lnTo>
                  <a:lnTo>
                    <a:pt x="978" y="662"/>
                  </a:lnTo>
                  <a:lnTo>
                    <a:pt x="875" y="691"/>
                  </a:lnTo>
                  <a:lnTo>
                    <a:pt x="671" y="769"/>
                  </a:lnTo>
                  <a:lnTo>
                    <a:pt x="0" y="769"/>
                  </a:lnTo>
                </a:path>
              </a:pathLst>
            </a:custGeom>
            <a:gradFill rotWithShape="0">
              <a:gsLst>
                <a:gs pos="0">
                  <a:srgbClr val="DDDDDD">
                    <a:alpha val="67000"/>
                  </a:srgbClr>
                </a:gs>
                <a:gs pos="100000">
                  <a:srgbClr val="FFFFFF">
                    <a:alpha val="35999"/>
                  </a:srgbClr>
                </a:gs>
              </a:gsLst>
              <a:lin ang="5400000" scaled="1"/>
            </a:gra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7421" name="Rectangle 19"/>
          <p:cNvSpPr>
            <a:spLocks noChangeArrowheads="1"/>
          </p:cNvSpPr>
          <p:nvPr/>
        </p:nvSpPr>
        <p:spPr bwMode="auto">
          <a:xfrm>
            <a:off x="2064526" y="1760525"/>
            <a:ext cx="6358754" cy="785813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</p:spPr>
        <p:txBody>
          <a:bodyPr lIns="0" tIns="46669" rIns="93336" bIns="46669"/>
          <a:lstStyle/>
          <a:p>
            <a:pPr marL="284163" indent="-284163" defTabSz="346075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A31221"/>
              </a:buClr>
              <a:tabLst>
                <a:tab pos="627063" algn="l"/>
              </a:tabLst>
            </a:pPr>
            <a:r>
              <a:rPr lang="zh-CN" altLang="en-US" sz="4000" b="1" dirty="0" smtClean="0">
                <a:latin typeface="隶书" pitchFamily="49" charset="-122"/>
                <a:ea typeface="隶书" pitchFamily="49" charset="-122"/>
              </a:rPr>
              <a:t>弹箭智能主模型管理系统界面设计</a:t>
            </a:r>
            <a:endParaRPr lang="zh-CN" altLang="en-US" sz="4000" b="1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7422" name="Rectangle 19"/>
          <p:cNvSpPr>
            <a:spLocks noChangeArrowheads="1"/>
          </p:cNvSpPr>
          <p:nvPr/>
        </p:nvSpPr>
        <p:spPr bwMode="auto">
          <a:xfrm>
            <a:off x="3849688" y="4550594"/>
            <a:ext cx="3594918" cy="1156691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</p:spPr>
        <p:txBody>
          <a:bodyPr lIns="0" tIns="46669" rIns="93336" bIns="46669"/>
          <a:lstStyle/>
          <a:p>
            <a:pPr marL="284163" indent="-284163" algn="l" defTabSz="346075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A31221"/>
              </a:buClr>
              <a:tabLst>
                <a:tab pos="627063" algn="l"/>
              </a:tabLst>
            </a:pPr>
            <a:r>
              <a:rPr lang="zh-CN" altLang="en-US" sz="2400" dirty="0" smtClean="0">
                <a:latin typeface="华文行楷" pitchFamily="2" charset="-122"/>
                <a:ea typeface="华文行楷" pitchFamily="2" charset="-122"/>
              </a:rPr>
              <a:t>汇    报    人  罗明强</a:t>
            </a:r>
            <a:endParaRPr lang="en-US" altLang="zh-CN" sz="2400" u="sng" dirty="0" smtClean="0">
              <a:latin typeface="华文行楷" pitchFamily="2" charset="-122"/>
              <a:ea typeface="华文行楷" pitchFamily="2" charset="-122"/>
            </a:endParaRPr>
          </a:p>
          <a:p>
            <a:pPr marL="284163" indent="-284163" algn="l" defTabSz="346075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A31221"/>
              </a:buClr>
              <a:tabLst>
                <a:tab pos="627063" algn="l"/>
              </a:tabLst>
            </a:pPr>
            <a:r>
              <a:rPr lang="zh-CN" altLang="en-US" sz="2400" dirty="0" smtClean="0">
                <a:latin typeface="华文行楷" pitchFamily="2" charset="-122"/>
                <a:ea typeface="华文行楷" pitchFamily="2" charset="-122"/>
              </a:rPr>
              <a:t>日            期  </a:t>
            </a:r>
            <a:fld id="{D6411C52-5468-4973-A621-B20FD9702F95}" type="datetime2">
              <a:rPr lang="zh-CN" altLang="en-US" sz="2400" smtClean="0">
                <a:latin typeface="华文行楷" pitchFamily="2" charset="-122"/>
                <a:ea typeface="华文行楷" pitchFamily="2" charset="-122"/>
              </a:rPr>
              <a:pPr marL="284163" indent="-284163" algn="l" defTabSz="346075">
                <a:lnSpc>
                  <a:spcPct val="120000"/>
                </a:lnSpc>
                <a:spcBef>
                  <a:spcPct val="40000"/>
                </a:spcBef>
                <a:spcAft>
                  <a:spcPct val="40000"/>
                </a:spcAft>
                <a:buClr>
                  <a:srgbClr val="A31221"/>
                </a:buClr>
                <a:tabLst>
                  <a:tab pos="627063" algn="l"/>
                </a:tabLst>
              </a:pPr>
              <a:t>2015年8月20日</a:t>
            </a:fld>
            <a:endParaRPr lang="zh-CN" altLang="en-US" sz="2400" u="sng" dirty="0" smtClean="0">
              <a:latin typeface="华文行楷" pitchFamily="2" charset="-122"/>
              <a:ea typeface="华文行楷" pitchFamily="2" charset="-122"/>
            </a:endParaRPr>
          </a:p>
          <a:p>
            <a:pPr marL="284163" indent="-284163" defTabSz="346075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A31221"/>
              </a:buClr>
              <a:tabLst>
                <a:tab pos="627063" algn="l"/>
              </a:tabLst>
            </a:pPr>
            <a:endParaRPr lang="zh-CN" altLang="en-US" sz="2400" dirty="0"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0459"/>
            <a:ext cx="2493154" cy="526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数据操作：数据提取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2064526" y="4760921"/>
            <a:ext cx="14287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梯形 6"/>
          <p:cNvSpPr/>
          <p:nvPr/>
        </p:nvSpPr>
        <p:spPr bwMode="auto">
          <a:xfrm rot="16200000">
            <a:off x="866642" y="2679834"/>
            <a:ext cx="4071966" cy="1090342"/>
          </a:xfrm>
          <a:prstGeom prst="trapezoid">
            <a:avLst>
              <a:gd name="adj" fmla="val 176586"/>
            </a:avLst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26373" name="Object 5"/>
          <p:cNvGraphicFramePr>
            <a:graphicFrameLocks noChangeAspect="1"/>
          </p:cNvGraphicFramePr>
          <p:nvPr/>
        </p:nvGraphicFramePr>
        <p:xfrm>
          <a:off x="3488936" y="1339865"/>
          <a:ext cx="5790828" cy="3929090"/>
        </p:xfrm>
        <a:graphic>
          <a:graphicData uri="http://schemas.openxmlformats.org/presentationml/2006/ole">
            <p:oleObj spid="_x0000_s826373" name="Visio" r:id="rId4" imgW="4935816" imgH="3349857" progId="Visio.Drawing.11">
              <p:embed/>
            </p:oleObj>
          </a:graphicData>
        </a:graphic>
      </p:graphicFrame>
      <p:graphicFrame>
        <p:nvGraphicFramePr>
          <p:cNvPr id="826372" name="Object 4"/>
          <p:cNvGraphicFramePr>
            <a:graphicFrameLocks noChangeAspect="1"/>
          </p:cNvGraphicFramePr>
          <p:nvPr/>
        </p:nvGraphicFramePr>
        <p:xfrm>
          <a:off x="4714908" y="2049957"/>
          <a:ext cx="4557680" cy="4576320"/>
        </p:xfrm>
        <a:graphic>
          <a:graphicData uri="http://schemas.openxmlformats.org/presentationml/2006/ole">
            <p:oleObj spid="_x0000_s826372" name="Visio" r:id="rId5" imgW="7228557" imgH="7137365" progId="Visio.Drawing.11">
              <p:embed/>
            </p:oleObj>
          </a:graphicData>
        </a:graphic>
      </p:graphicFrame>
      <p:sp>
        <p:nvSpPr>
          <p:cNvPr id="8" name="矩形 7"/>
          <p:cNvSpPr/>
          <p:nvPr/>
        </p:nvSpPr>
        <p:spPr bwMode="auto">
          <a:xfrm>
            <a:off x="6922310" y="1697055"/>
            <a:ext cx="928694" cy="3571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26374" name="Object 6"/>
          <p:cNvGraphicFramePr>
            <a:graphicFrameLocks noChangeAspect="1"/>
          </p:cNvGraphicFramePr>
          <p:nvPr/>
        </p:nvGraphicFramePr>
        <p:xfrm>
          <a:off x="6353175" y="2832095"/>
          <a:ext cx="2919413" cy="2614612"/>
        </p:xfrm>
        <a:graphic>
          <a:graphicData uri="http://schemas.openxmlformats.org/presentationml/2006/ole">
            <p:oleObj spid="_x0000_s826374" name="Visio" r:id="rId6" imgW="2919298" imgH="2614133" progId="Visio.Drawing.11">
              <p:embed/>
            </p:oleObj>
          </a:graphicData>
        </a:graphic>
      </p:graphicFrame>
      <p:sp>
        <p:nvSpPr>
          <p:cNvPr id="16" name="矩形 15"/>
          <p:cNvSpPr/>
          <p:nvPr/>
        </p:nvSpPr>
        <p:spPr bwMode="auto">
          <a:xfrm>
            <a:off x="7851004" y="1689087"/>
            <a:ext cx="1285884" cy="3571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6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2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2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0459"/>
            <a:ext cx="2493154" cy="526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74514" name="Object 18"/>
          <p:cNvGraphicFramePr>
            <a:graphicFrameLocks noChangeAspect="1"/>
          </p:cNvGraphicFramePr>
          <p:nvPr/>
        </p:nvGraphicFramePr>
        <p:xfrm>
          <a:off x="3350410" y="1189021"/>
          <a:ext cx="5842633" cy="4143404"/>
        </p:xfrm>
        <a:graphic>
          <a:graphicData uri="http://schemas.openxmlformats.org/presentationml/2006/ole">
            <p:oleObj spid="_x0000_s874514" name="Visio" r:id="rId4" imgW="4917288" imgH="3487332" progId="Visio.Drawing.11">
              <p:embed/>
            </p:oleObj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数据操作：数据提交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992956" y="4760921"/>
            <a:ext cx="1071570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梯形 7"/>
          <p:cNvSpPr/>
          <p:nvPr/>
        </p:nvSpPr>
        <p:spPr bwMode="auto">
          <a:xfrm rot="16200000">
            <a:off x="619249" y="2786990"/>
            <a:ext cx="4286280" cy="1090342"/>
          </a:xfrm>
          <a:prstGeom prst="trapezoid">
            <a:avLst>
              <a:gd name="adj" fmla="val 183071"/>
            </a:avLst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74512" name="Object 16"/>
          <p:cNvGraphicFramePr>
            <a:graphicFrameLocks noChangeAspect="1"/>
          </p:cNvGraphicFramePr>
          <p:nvPr/>
        </p:nvGraphicFramePr>
        <p:xfrm>
          <a:off x="3537866" y="2117715"/>
          <a:ext cx="5741898" cy="4071966"/>
        </p:xfrm>
        <a:graphic>
          <a:graphicData uri="http://schemas.openxmlformats.org/presentationml/2006/ole">
            <p:oleObj spid="_x0000_s874512" name="Visio" r:id="rId5" imgW="4917288" imgH="3487332" progId="Visio.Drawing.11">
              <p:embed/>
            </p:oleObj>
          </a:graphicData>
        </a:graphic>
      </p:graphicFrame>
      <p:graphicFrame>
        <p:nvGraphicFramePr>
          <p:cNvPr id="874513" name="Object 17"/>
          <p:cNvGraphicFramePr>
            <a:graphicFrameLocks noChangeAspect="1"/>
          </p:cNvGraphicFramePr>
          <p:nvPr/>
        </p:nvGraphicFramePr>
        <p:xfrm>
          <a:off x="5597068" y="3475037"/>
          <a:ext cx="3682696" cy="2714644"/>
        </p:xfrm>
        <a:graphic>
          <a:graphicData uri="http://schemas.openxmlformats.org/presentationml/2006/ole">
            <p:oleObj spid="_x0000_s874513" name="Visio" r:id="rId6" imgW="4565693" imgH="3365833" progId="Visio.Drawing.11">
              <p:embed/>
            </p:oleObj>
          </a:graphicData>
        </a:graphic>
      </p:graphicFrame>
      <p:sp>
        <p:nvSpPr>
          <p:cNvPr id="14" name="矩形 13"/>
          <p:cNvSpPr/>
          <p:nvPr/>
        </p:nvSpPr>
        <p:spPr bwMode="auto">
          <a:xfrm>
            <a:off x="3850476" y="1831963"/>
            <a:ext cx="500066" cy="2857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136360" y="4689483"/>
            <a:ext cx="357190" cy="2857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8351070" y="2403467"/>
            <a:ext cx="921518" cy="3571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74515" name="Object 19"/>
          <p:cNvGraphicFramePr>
            <a:graphicFrameLocks noChangeAspect="1"/>
          </p:cNvGraphicFramePr>
          <p:nvPr/>
        </p:nvGraphicFramePr>
        <p:xfrm>
          <a:off x="4995863" y="2903533"/>
          <a:ext cx="4276725" cy="3744912"/>
        </p:xfrm>
        <a:graphic>
          <a:graphicData uri="http://schemas.openxmlformats.org/presentationml/2006/ole">
            <p:oleObj spid="_x0000_s874515" name="Visio" r:id="rId7" imgW="4276416" imgH="3745466" progId="Visio.Drawing.11">
              <p:embed/>
            </p:oleObj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7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74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74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7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63" y="-28575"/>
            <a:ext cx="8222483" cy="1071563"/>
          </a:xfrm>
        </p:spPr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数据提交：原始数据：编辑</a:t>
            </a:r>
            <a:endParaRPr lang="zh-CN" altLang="en-US" dirty="0"/>
          </a:p>
        </p:txBody>
      </p:sp>
      <p:pic>
        <p:nvPicPr>
          <p:cNvPr id="95642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89021"/>
            <a:ext cx="491807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64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66" y="1546211"/>
            <a:ext cx="489585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 bwMode="auto">
          <a:xfrm>
            <a:off x="4922046" y="2189153"/>
            <a:ext cx="357190" cy="3571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5642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1438" y="2617781"/>
            <a:ext cx="53911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6425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4451" y="2974971"/>
            <a:ext cx="5418137" cy="375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5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56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4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89021"/>
            <a:ext cx="532147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63" y="-28575"/>
            <a:ext cx="8222483" cy="1071563"/>
          </a:xfrm>
        </p:spPr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数据提交：原始数据：编辑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4636294" y="5761053"/>
            <a:ext cx="357190" cy="3571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图片 10" descr="Snap5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6096" y="2260591"/>
            <a:ext cx="6136492" cy="331006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63" y="-28575"/>
            <a:ext cx="8222483" cy="1071563"/>
          </a:xfrm>
        </p:spPr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数据提交：原始数据：浏览</a:t>
            </a:r>
            <a:endParaRPr lang="zh-CN" altLang="en-US" dirty="0"/>
          </a:p>
        </p:txBody>
      </p:sp>
      <p:pic>
        <p:nvPicPr>
          <p:cNvPr id="957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89020"/>
            <a:ext cx="5636426" cy="552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 bwMode="auto">
          <a:xfrm>
            <a:off x="4993484" y="2046277"/>
            <a:ext cx="357190" cy="3571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57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6161" y="2609332"/>
            <a:ext cx="5636427" cy="390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5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5717"/>
            <a:ext cx="5501250" cy="539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63" y="-28575"/>
            <a:ext cx="8222483" cy="1071563"/>
          </a:xfrm>
        </p:spPr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数据提交：原始数据：浏览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4850608" y="5903929"/>
            <a:ext cx="357190" cy="3571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图片 6" descr="Snap6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4592" y="2396792"/>
            <a:ext cx="6286544" cy="3559476"/>
          </a:xfrm>
          <a:prstGeom prst="rect">
            <a:avLst/>
          </a:prstGeom>
        </p:spPr>
      </p:pic>
      <p:pic>
        <p:nvPicPr>
          <p:cNvPr id="8" name="图片 7" descr="Snap7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6096" y="1831963"/>
            <a:ext cx="6143668" cy="3478578"/>
          </a:xfrm>
          <a:prstGeom prst="rect">
            <a:avLst/>
          </a:prstGeom>
        </p:spPr>
      </p:pic>
      <p:pic>
        <p:nvPicPr>
          <p:cNvPr id="10" name="图片 9" descr="Snap8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5954" y="2403467"/>
            <a:ext cx="2923810" cy="205714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数据提交：气动特性：编辑</a:t>
            </a:r>
            <a:endParaRPr lang="zh-CN" altLang="en-US" dirty="0"/>
          </a:p>
        </p:txBody>
      </p:sp>
      <p:pic>
        <p:nvPicPr>
          <p:cNvPr id="960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31897"/>
            <a:ext cx="539852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 descr="Snap5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6096" y="3260723"/>
            <a:ext cx="6136492" cy="331006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数据提交：气动特性：浏览</a:t>
            </a:r>
            <a:endParaRPr lang="zh-CN" altLang="en-US" dirty="0"/>
          </a:p>
        </p:txBody>
      </p:sp>
      <p:pic>
        <p:nvPicPr>
          <p:cNvPr id="961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0459"/>
            <a:ext cx="5709981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 descr="Snap6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4526" y="2403467"/>
            <a:ext cx="6286544" cy="3559476"/>
          </a:xfrm>
          <a:prstGeom prst="rect">
            <a:avLst/>
          </a:prstGeom>
        </p:spPr>
      </p:pic>
      <p:pic>
        <p:nvPicPr>
          <p:cNvPr id="6" name="图片 5" descr="Snap7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8920" y="3260723"/>
            <a:ext cx="6143668" cy="347857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89021"/>
            <a:ext cx="6213803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数据提交：标准弹道：编辑</a:t>
            </a:r>
            <a:endParaRPr lang="zh-CN" altLang="en-US" dirty="0"/>
          </a:p>
        </p:txBody>
      </p:sp>
      <p:pic>
        <p:nvPicPr>
          <p:cNvPr id="5" name="图片 4" descr="Snap5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6096" y="3260723"/>
            <a:ext cx="6136492" cy="331006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25558"/>
            <a:ext cx="5953709" cy="4106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数据提交：标准弹道：浏览</a:t>
            </a:r>
            <a:endParaRPr lang="zh-CN" altLang="en-US" dirty="0"/>
          </a:p>
        </p:txBody>
      </p:sp>
      <p:pic>
        <p:nvPicPr>
          <p:cNvPr id="5" name="图片 4" descr="Snap6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4526" y="2403467"/>
            <a:ext cx="6286544" cy="3559476"/>
          </a:xfrm>
          <a:prstGeom prst="rect">
            <a:avLst/>
          </a:prstGeom>
        </p:spPr>
      </p:pic>
      <p:pic>
        <p:nvPicPr>
          <p:cNvPr id="6" name="图片 5" descr="Snap7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8920" y="3260723"/>
            <a:ext cx="6143668" cy="347857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应用客户端：登陆界面</a:t>
            </a:r>
            <a:endParaRPr lang="zh-CN" altLang="en-US" dirty="0"/>
          </a:p>
        </p:txBody>
      </p:sp>
      <p:pic>
        <p:nvPicPr>
          <p:cNvPr id="4" name="图片 3" descr="Snap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90797"/>
            <a:ext cx="9272588" cy="4941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5" name="矩形 4"/>
          <p:cNvSpPr/>
          <p:nvPr/>
        </p:nvSpPr>
        <p:spPr bwMode="auto">
          <a:xfrm>
            <a:off x="6850872" y="4975235"/>
            <a:ext cx="642942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782" y="1117582"/>
            <a:ext cx="6454362" cy="550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76" y="1189021"/>
            <a:ext cx="2493154" cy="526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284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21782" y="1117583"/>
            <a:ext cx="6374078" cy="540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图片 18" descr="Snap21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45054" y="1117583"/>
            <a:ext cx="6279368" cy="532744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数据操作：数据浏览</a:t>
            </a:r>
            <a:endParaRPr lang="zh-CN" altLang="en-US" dirty="0"/>
          </a:p>
        </p:txBody>
      </p:sp>
      <p:pic>
        <p:nvPicPr>
          <p:cNvPr id="632842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37878" y="1137512"/>
            <a:ext cx="6357982" cy="540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 bwMode="auto">
          <a:xfrm>
            <a:off x="1135832" y="3117847"/>
            <a:ext cx="928694" cy="180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 rot="5400000" flipH="1" flipV="1">
            <a:off x="1528741" y="1724806"/>
            <a:ext cx="1928826" cy="85725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 rot="16200000" flipH="1">
            <a:off x="921518" y="4475169"/>
            <a:ext cx="3143272" cy="85725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图片 21" descr="Snap26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5054" y="1117583"/>
            <a:ext cx="6350806" cy="5388051"/>
          </a:xfrm>
          <a:prstGeom prst="rect">
            <a:avLst/>
          </a:prstGeom>
        </p:spPr>
      </p:pic>
      <p:pic>
        <p:nvPicPr>
          <p:cNvPr id="21" name="图片 20" descr="Snap27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16492" y="1117583"/>
            <a:ext cx="6350806" cy="5388051"/>
          </a:xfrm>
          <a:prstGeom prst="rect">
            <a:avLst/>
          </a:prstGeom>
        </p:spPr>
      </p:pic>
      <p:graphicFrame>
        <p:nvGraphicFramePr>
          <p:cNvPr id="632840" name="Object 8"/>
          <p:cNvGraphicFramePr>
            <a:graphicFrameLocks noChangeAspect="1"/>
          </p:cNvGraphicFramePr>
          <p:nvPr/>
        </p:nvGraphicFramePr>
        <p:xfrm>
          <a:off x="2945054" y="1117583"/>
          <a:ext cx="6350806" cy="5367591"/>
        </p:xfrm>
        <a:graphic>
          <a:graphicData uri="http://schemas.openxmlformats.org/presentationml/2006/ole">
            <p:oleObj spid="_x0000_s632840" name="Visio" r:id="rId10" imgW="5273095" imgH="4555183" progId="Visio.Drawing.11">
              <p:embed/>
            </p:oleObj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3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Snap20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3154" y="1260460"/>
            <a:ext cx="6786610" cy="5290688"/>
          </a:xfrm>
          <a:prstGeom prst="rect">
            <a:avLst/>
          </a:prstGeom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176" y="1283161"/>
            <a:ext cx="2493154" cy="526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数据浏览：历史数据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4493418" y="2903533"/>
            <a:ext cx="2428892" cy="2857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4262" y="1974839"/>
            <a:ext cx="2428892" cy="2857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21781" y="1189021"/>
            <a:ext cx="6350807" cy="539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21782" y="1189021"/>
            <a:ext cx="6374078" cy="540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图片 18" descr="Snap21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21782" y="1189021"/>
            <a:ext cx="6279368" cy="5327443"/>
          </a:xfrm>
          <a:prstGeom prst="rect">
            <a:avLst/>
          </a:prstGeom>
        </p:spPr>
      </p:pic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21782" y="1208950"/>
            <a:ext cx="6357982" cy="540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图片 27" descr="Snap26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21782" y="1189021"/>
            <a:ext cx="6350806" cy="5388051"/>
          </a:xfrm>
          <a:prstGeom prst="rect">
            <a:avLst/>
          </a:prstGeom>
        </p:spPr>
      </p:pic>
      <p:pic>
        <p:nvPicPr>
          <p:cNvPr id="29" name="图片 28" descr="Snap27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21782" y="1189021"/>
            <a:ext cx="6350806" cy="5388051"/>
          </a:xfrm>
          <a:prstGeom prst="rect">
            <a:avLst/>
          </a:prstGeom>
        </p:spPr>
      </p:pic>
      <p:graphicFrame>
        <p:nvGraphicFramePr>
          <p:cNvPr id="30" name="Object 8"/>
          <p:cNvGraphicFramePr>
            <a:graphicFrameLocks noChangeAspect="1"/>
          </p:cNvGraphicFramePr>
          <p:nvPr/>
        </p:nvGraphicFramePr>
        <p:xfrm>
          <a:off x="2921782" y="1189021"/>
          <a:ext cx="6350806" cy="5367591"/>
        </p:xfrm>
        <a:graphic>
          <a:graphicData uri="http://schemas.openxmlformats.org/presentationml/2006/ole">
            <p:oleObj spid="_x0000_s697348" name="Visio" r:id="rId11" imgW="5273095" imgH="4555183" progId="Visio.Drawing.11">
              <p:embed/>
            </p:oleObj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9643" name="Object 11"/>
          <p:cNvGraphicFramePr>
            <a:graphicFrameLocks noChangeAspect="1"/>
          </p:cNvGraphicFramePr>
          <p:nvPr/>
        </p:nvGraphicFramePr>
        <p:xfrm>
          <a:off x="2424890" y="1260459"/>
          <a:ext cx="6847698" cy="5286412"/>
        </p:xfrm>
        <a:graphic>
          <a:graphicData uri="http://schemas.openxmlformats.org/presentationml/2006/ole">
            <p:oleObj spid="_x0000_s709643" name="Visio" r:id="rId3" imgW="8837897" imgH="6904876" progId="Visio.Drawing.11">
              <p:embed/>
            </p:oleObj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方案快照信息查阅</a:t>
            </a:r>
            <a:endParaRPr lang="zh-CN" altLang="en-US" dirty="0"/>
          </a:p>
        </p:txBody>
      </p:sp>
      <p:graphicFrame>
        <p:nvGraphicFramePr>
          <p:cNvPr id="709637" name="Object 5"/>
          <p:cNvGraphicFramePr>
            <a:graphicFrameLocks noChangeAspect="1"/>
          </p:cNvGraphicFramePr>
          <p:nvPr/>
        </p:nvGraphicFramePr>
        <p:xfrm>
          <a:off x="2493154" y="1260459"/>
          <a:ext cx="6779434" cy="5357850"/>
        </p:xfrm>
        <a:graphic>
          <a:graphicData uri="http://schemas.openxmlformats.org/presentationml/2006/ole">
            <p:oleObj spid="_x0000_s709637" name="Visio" r:id="rId4" imgW="8837897" imgH="6904876" progId="Visio.Drawing.11">
              <p:embed/>
            </p:oleObj>
          </a:graphicData>
        </a:graphic>
      </p:graphicFrame>
      <p:sp>
        <p:nvSpPr>
          <p:cNvPr id="16" name="矩形 15"/>
          <p:cNvSpPr/>
          <p:nvPr/>
        </p:nvSpPr>
        <p:spPr bwMode="auto">
          <a:xfrm>
            <a:off x="4207666" y="2974971"/>
            <a:ext cx="500066" cy="1428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7993880" y="2403467"/>
            <a:ext cx="500066" cy="1428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图片 16" descr="Snap21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93484" y="2598220"/>
            <a:ext cx="4064790" cy="3448585"/>
          </a:xfrm>
          <a:prstGeom prst="rect">
            <a:avLst/>
          </a:prstGeom>
        </p:spPr>
      </p:pic>
      <p:graphicFrame>
        <p:nvGraphicFramePr>
          <p:cNvPr id="709641" name="Object 9"/>
          <p:cNvGraphicFramePr>
            <a:graphicFrameLocks noChangeAspect="1"/>
          </p:cNvGraphicFramePr>
          <p:nvPr/>
        </p:nvGraphicFramePr>
        <p:xfrm>
          <a:off x="3707600" y="2617781"/>
          <a:ext cx="5314950" cy="3819525"/>
        </p:xfrm>
        <a:graphic>
          <a:graphicData uri="http://schemas.openxmlformats.org/presentationml/2006/ole">
            <p:oleObj spid="_x0000_s709641" name="Visio" r:id="rId6" imgW="5314781" imgH="3819459" progId="Visio.Drawing.11">
              <p:embed/>
            </p:oleObj>
          </a:graphicData>
        </a:graphic>
      </p:graphicFrame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7176" y="1283161"/>
            <a:ext cx="2493154" cy="526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0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09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1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71463" y="1346200"/>
          <a:ext cx="8767762" cy="5345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棱台 4"/>
          <p:cNvSpPr/>
          <p:nvPr/>
        </p:nvSpPr>
        <p:spPr bwMode="auto">
          <a:xfrm>
            <a:off x="0" y="1260459"/>
            <a:ext cx="9272588" cy="4714908"/>
          </a:xfrm>
          <a:prstGeom prst="bevel">
            <a:avLst>
              <a:gd name="adj" fmla="val 4791"/>
            </a:avLst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集成应用客户端：首页</a:t>
            </a:r>
            <a:endParaRPr lang="zh-CN" altLang="en-US" dirty="0"/>
          </a:p>
        </p:txBody>
      </p:sp>
      <p:sp>
        <p:nvSpPr>
          <p:cNvPr id="6" name="梯形 5"/>
          <p:cNvSpPr/>
          <p:nvPr/>
        </p:nvSpPr>
        <p:spPr bwMode="auto">
          <a:xfrm>
            <a:off x="1064394" y="6046805"/>
            <a:ext cx="7429552" cy="714380"/>
          </a:xfrm>
          <a:prstGeom prst="trapezoid">
            <a:avLst>
              <a:gd name="adj" fmla="val 261894"/>
            </a:avLst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图片 6" descr="Snap1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38" y="1504824"/>
            <a:ext cx="8858312" cy="425622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519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38" y="1617649"/>
            <a:ext cx="1861013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1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1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51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51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1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1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9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8972" y="1474780"/>
            <a:ext cx="5124350" cy="207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09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76" y="1260065"/>
            <a:ext cx="2571768" cy="542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集成应用客户端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 bwMode="auto">
          <a:xfrm>
            <a:off x="64262" y="1974839"/>
            <a:ext cx="2428892" cy="10001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梯形 20"/>
          <p:cNvSpPr/>
          <p:nvPr/>
        </p:nvSpPr>
        <p:spPr bwMode="auto">
          <a:xfrm rot="16200000">
            <a:off x="1938599" y="2081996"/>
            <a:ext cx="2000264" cy="785818"/>
          </a:xfrm>
          <a:prstGeom prst="trapezoid">
            <a:avLst>
              <a:gd name="adj" fmla="val 65125"/>
            </a:avLst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92890" y="5963225"/>
            <a:ext cx="4357718" cy="369332"/>
            <a:chOff x="492890" y="5903929"/>
            <a:chExt cx="4357718" cy="369332"/>
          </a:xfrm>
        </p:grpSpPr>
        <p:cxnSp>
          <p:nvCxnSpPr>
            <p:cNvPr id="28" name="直接箭头连接符 27"/>
            <p:cNvCxnSpPr/>
            <p:nvPr/>
          </p:nvCxnSpPr>
          <p:spPr bwMode="auto">
            <a:xfrm rot="10800000">
              <a:off x="492890" y="6118243"/>
              <a:ext cx="2786082" cy="158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3280947" y="5903929"/>
              <a:ext cx="1569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可自定义配置</a:t>
              </a:r>
              <a:endParaRPr lang="zh-CN" altLang="en-US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3064658" y="21177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77788" y="260563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⑵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64658" y="30464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⑶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36426" y="16055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⑷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27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我的消息</a:t>
            </a:r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7534" y="1189021"/>
            <a:ext cx="2571768" cy="543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个人数据区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6461" y="1260459"/>
            <a:ext cx="2549907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32867" name="Object 3"/>
          <p:cNvGraphicFramePr>
            <a:graphicFrameLocks noChangeAspect="1"/>
          </p:cNvGraphicFramePr>
          <p:nvPr/>
        </p:nvGraphicFramePr>
        <p:xfrm>
          <a:off x="928694" y="1260459"/>
          <a:ext cx="2421716" cy="5123879"/>
        </p:xfrm>
        <a:graphic>
          <a:graphicData uri="http://schemas.openxmlformats.org/presentationml/2006/ole">
            <p:oleObj spid="_x0000_s932867" name="Visio" r:id="rId4" imgW="2179473" imgH="4612360" progId="Visio.Drawing.11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1584" y="63325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选择主模型</a:t>
            </a:r>
            <a:endParaRPr lang="zh-CN" altLang="en-US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3760" y="6332557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个人数据区（总体专业</a:t>
            </a:r>
            <a:r>
              <a:rPr lang="en-US" altLang="zh-CN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原始数据包）</a:t>
            </a:r>
            <a:endParaRPr lang="zh-CN" altLang="en-US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项目数据区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0" y="1260459"/>
            <a:ext cx="2278840" cy="5227116"/>
            <a:chOff x="0" y="1260459"/>
            <a:chExt cx="2278840" cy="5227116"/>
          </a:xfrm>
        </p:grpSpPr>
        <p:pic>
          <p:nvPicPr>
            <p:cNvPr id="9338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260459"/>
              <a:ext cx="2278840" cy="4811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388416" y="6118243"/>
              <a:ext cx="1569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总体专业视图</a:t>
              </a:r>
              <a:endParaRPr lang="zh-CN" altLang="en-US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74757" y="1260458"/>
            <a:ext cx="2290099" cy="5227117"/>
            <a:chOff x="2274757" y="1260458"/>
            <a:chExt cx="2290099" cy="5227117"/>
          </a:xfrm>
        </p:grpSpPr>
        <p:graphicFrame>
          <p:nvGraphicFramePr>
            <p:cNvPr id="933892" name="Object 4"/>
            <p:cNvGraphicFramePr>
              <a:graphicFrameLocks noChangeAspect="1"/>
            </p:cNvGraphicFramePr>
            <p:nvPr/>
          </p:nvGraphicFramePr>
          <p:xfrm>
            <a:off x="2274757" y="1260458"/>
            <a:ext cx="2290099" cy="4857785"/>
          </p:xfrm>
          <a:graphic>
            <a:graphicData uri="http://schemas.openxmlformats.org/presentationml/2006/ole">
              <p:oleObj spid="_x0000_s933892" name="Visio" r:id="rId4" imgW="2296531" imgH="4849473" progId="Visio.Drawing.11">
                <p:embed/>
              </p:oleObj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709443" y="6118243"/>
              <a:ext cx="1569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气动专业视图</a:t>
              </a:r>
              <a:endParaRPr lang="zh-CN" altLang="en-US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25198" y="1260459"/>
            <a:ext cx="2297112" cy="5227116"/>
            <a:chOff x="4625198" y="1260459"/>
            <a:chExt cx="2297112" cy="5227116"/>
          </a:xfrm>
        </p:grpSpPr>
        <p:sp>
          <p:nvSpPr>
            <p:cNvPr id="10" name="TextBox 9"/>
            <p:cNvSpPr txBox="1"/>
            <p:nvPr/>
          </p:nvSpPr>
          <p:spPr>
            <a:xfrm>
              <a:off x="4993484" y="6118243"/>
              <a:ext cx="1569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弹道专业视图</a:t>
              </a:r>
              <a:endParaRPr lang="zh-CN" altLang="en-US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  <p:pic>
          <p:nvPicPr>
            <p:cNvPr id="3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25198" y="1260459"/>
              <a:ext cx="2297112" cy="4849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5" name="组合 14"/>
          <p:cNvGrpSpPr/>
          <p:nvPr/>
        </p:nvGrpSpPr>
        <p:grpSpPr>
          <a:xfrm>
            <a:off x="6975476" y="1260459"/>
            <a:ext cx="2297112" cy="5227116"/>
            <a:chOff x="6975476" y="1260459"/>
            <a:chExt cx="2297112" cy="5227116"/>
          </a:xfrm>
        </p:grpSpPr>
        <p:sp>
          <p:nvSpPr>
            <p:cNvPr id="11" name="TextBox 10"/>
            <p:cNvSpPr txBox="1"/>
            <p:nvPr/>
          </p:nvSpPr>
          <p:spPr>
            <a:xfrm>
              <a:off x="7279500" y="6118243"/>
              <a:ext cx="1569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姿控专业视图</a:t>
              </a:r>
              <a:endParaRPr lang="zh-CN" altLang="en-US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  <p:pic>
          <p:nvPicPr>
            <p:cNvPr id="4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75476" y="1260459"/>
              <a:ext cx="2297112" cy="4849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数据操作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76" y="1260459"/>
            <a:ext cx="2636030" cy="531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 l="7498"/>
          <a:stretch>
            <a:fillRect/>
          </a:stretch>
        </p:blipFill>
        <p:spPr bwMode="auto">
          <a:xfrm>
            <a:off x="3278972" y="2260197"/>
            <a:ext cx="4214842" cy="142876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 bwMode="auto">
          <a:xfrm>
            <a:off x="564328" y="2689218"/>
            <a:ext cx="1857388" cy="5715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梯形 9"/>
          <p:cNvSpPr/>
          <p:nvPr/>
        </p:nvSpPr>
        <p:spPr bwMode="auto">
          <a:xfrm rot="16200000">
            <a:off x="2188631" y="2546344"/>
            <a:ext cx="1357323" cy="785818"/>
          </a:xfrm>
          <a:prstGeom prst="trapezoid">
            <a:avLst>
              <a:gd name="adj" fmla="val 46991"/>
            </a:avLst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64922" y="1831963"/>
            <a:ext cx="2143140" cy="500860"/>
            <a:chOff x="5207798" y="2046277"/>
            <a:chExt cx="2143140" cy="500860"/>
          </a:xfrm>
        </p:grpSpPr>
        <p:sp>
          <p:nvSpPr>
            <p:cNvPr id="12" name="内容占位符 2"/>
            <p:cNvSpPr txBox="1">
              <a:spLocks/>
            </p:cNvSpPr>
            <p:nvPr/>
          </p:nvSpPr>
          <p:spPr bwMode="auto">
            <a:xfrm>
              <a:off x="5207798" y="2046277"/>
              <a:ext cx="2143140" cy="28575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tabLst>
                  <a:tab pos="1277938" algn="l"/>
                </a:tabLst>
                <a:defRPr/>
              </a:pPr>
              <a:r>
                <a:rPr lang="zh-CN" altLang="en-US" b="1" kern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上游变更的消息通知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 bwMode="auto">
            <a:xfrm rot="5400000" flipH="1" flipV="1">
              <a:off x="5815021" y="2439186"/>
              <a:ext cx="214314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" name="组合 13"/>
          <p:cNvGrpSpPr/>
          <p:nvPr/>
        </p:nvGrpSpPr>
        <p:grpSpPr>
          <a:xfrm>
            <a:off x="6429420" y="1831963"/>
            <a:ext cx="2921782" cy="1857388"/>
            <a:chOff x="6350806" y="2046277"/>
            <a:chExt cx="2921782" cy="1857388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 bwMode="auto">
            <a:xfrm>
              <a:off x="7500990" y="2046277"/>
              <a:ext cx="1771598" cy="185738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tabLst>
                  <a:tab pos="1277938" algn="l"/>
                </a:tabLst>
                <a:defRPr/>
              </a:pPr>
              <a:r>
                <a:rPr lang="zh-CN" altLang="en-US" b="1" kern="0" noProof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新建数据包草稿</a:t>
              </a:r>
              <a:endParaRPr lang="en-US" altLang="zh-CN" b="1" kern="0" noProof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buFont typeface="Wingdings" pitchFamily="2" charset="2"/>
                <a:buChar char="p"/>
                <a:tabLst>
                  <a:tab pos="1277938" algn="l"/>
                </a:tabLst>
                <a:defRPr/>
              </a:pPr>
              <a:r>
                <a:rPr lang="zh-CN" altLang="en-US" b="1" kern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个人目录</a:t>
              </a:r>
              <a:endParaRPr lang="en-US" altLang="zh-CN" b="1" kern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buFont typeface="Wingdings" pitchFamily="2" charset="2"/>
                <a:buChar char="p"/>
                <a:tabLst>
                  <a:tab pos="1277938" algn="l"/>
                </a:tabLst>
                <a:defRPr/>
              </a:pPr>
              <a:r>
                <a:rPr kumimoji="0" lang="zh-CN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缺省名称</a:t>
              </a:r>
              <a:endPara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buFont typeface="Wingdings" pitchFamily="2" charset="2"/>
                <a:buChar char="p"/>
                <a:tabLst>
                  <a:tab pos="1277938" algn="l"/>
                </a:tabLst>
                <a:defRPr/>
              </a:pPr>
              <a:r>
                <a:rPr lang="zh-CN" altLang="en-US" b="1" kern="0" noProof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缺省谱系</a:t>
              </a:r>
              <a:endParaRPr lang="en-US" altLang="zh-CN" b="1" kern="0" noProof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buFont typeface="Wingdings" pitchFamily="2" charset="2"/>
                <a:buChar char="p"/>
                <a:tabLst>
                  <a:tab pos="1277938" algn="l"/>
                </a:tabLst>
                <a:defRPr/>
              </a:pPr>
              <a:r>
                <a:rPr lang="zh-CN" altLang="en-US" b="1" kern="0" noProof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数据继承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>
              <a:off x="6350806" y="2617781"/>
              <a:ext cx="1143008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7" name="组合 16"/>
          <p:cNvGrpSpPr/>
          <p:nvPr/>
        </p:nvGrpSpPr>
        <p:grpSpPr>
          <a:xfrm>
            <a:off x="3993352" y="3475037"/>
            <a:ext cx="2571768" cy="785818"/>
            <a:chOff x="3993352" y="3689351"/>
            <a:chExt cx="2571768" cy="785818"/>
          </a:xfrm>
        </p:grpSpPr>
        <p:sp>
          <p:nvSpPr>
            <p:cNvPr id="18" name="内容占位符 2"/>
            <p:cNvSpPr txBox="1">
              <a:spLocks/>
            </p:cNvSpPr>
            <p:nvPr/>
          </p:nvSpPr>
          <p:spPr bwMode="auto">
            <a:xfrm>
              <a:off x="3993352" y="4189417"/>
              <a:ext cx="1857388" cy="28575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tabLst>
                  <a:tab pos="1277938" algn="l"/>
                </a:tabLst>
                <a:defRPr/>
              </a:pPr>
              <a:r>
                <a:rPr lang="zh-CN" altLang="en-US" b="1" kern="0" noProof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数据包谱系修改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 rot="10800000" flipV="1">
              <a:off x="5850740" y="3689351"/>
              <a:ext cx="714380" cy="5000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0" name="组合 19"/>
          <p:cNvGrpSpPr/>
          <p:nvPr/>
        </p:nvGrpSpPr>
        <p:grpSpPr>
          <a:xfrm>
            <a:off x="6143668" y="3475831"/>
            <a:ext cx="1421584" cy="2713850"/>
            <a:chOff x="6143668" y="3690145"/>
            <a:chExt cx="1421584" cy="2713850"/>
          </a:xfrm>
        </p:grpSpPr>
        <p:sp>
          <p:nvSpPr>
            <p:cNvPr id="21" name="内容占位符 2"/>
            <p:cNvSpPr txBox="1">
              <a:spLocks/>
            </p:cNvSpPr>
            <p:nvPr/>
          </p:nvSpPr>
          <p:spPr bwMode="auto">
            <a:xfrm>
              <a:off x="6143668" y="4189417"/>
              <a:ext cx="1421584" cy="221457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tabLst>
                  <a:tab pos="1277938" algn="l"/>
                </a:tabLst>
                <a:defRPr/>
              </a:pPr>
              <a:r>
                <a:rPr lang="zh-CN" altLang="en-US" b="1" kern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数据提取</a:t>
              </a:r>
              <a:endParaRPr lang="en-US" altLang="zh-CN" b="1" kern="0" noProof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buFont typeface="Wingdings" pitchFamily="2" charset="2"/>
                <a:buChar char="p"/>
                <a:tabLst>
                  <a:tab pos="1277938" algn="l"/>
                </a:tabLst>
                <a:defRPr/>
              </a:pPr>
              <a:r>
                <a:rPr lang="zh-CN" altLang="en-US" b="1" kern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自动提取</a:t>
              </a:r>
              <a:endParaRPr lang="en-US" altLang="zh-CN" b="1" kern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buFont typeface="Wingdings" pitchFamily="2" charset="2"/>
                <a:buChar char="p"/>
                <a:tabLst>
                  <a:tab pos="1277938" algn="l"/>
                </a:tabLst>
                <a:defRPr/>
              </a:pPr>
              <a:r>
                <a:rPr lang="zh-CN" altLang="en-US" b="1" kern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缺省模板</a:t>
              </a:r>
              <a:endPara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buFont typeface="Wingdings" pitchFamily="2" charset="2"/>
                <a:buChar char="p"/>
                <a:tabLst>
                  <a:tab pos="1277938" algn="l"/>
                </a:tabLst>
                <a:defRPr/>
              </a:pPr>
              <a:r>
                <a:rPr lang="zh-CN" altLang="en-US" b="1" kern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模板选择</a:t>
              </a:r>
              <a:endParaRPr lang="en-US" altLang="zh-CN" b="1" kern="0" noProof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buFont typeface="Wingdings" pitchFamily="2" charset="2"/>
                <a:buChar char="p"/>
                <a:tabLst>
                  <a:tab pos="1277938" algn="l"/>
                </a:tabLst>
                <a:defRPr/>
              </a:pPr>
              <a:r>
                <a:rPr lang="zh-CN" altLang="en-US" b="1" kern="0" noProof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模板设计</a:t>
              </a:r>
              <a:endParaRPr lang="en-US" altLang="zh-CN" b="1" kern="0" noProof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buFont typeface="Wingdings" pitchFamily="2" charset="2"/>
                <a:buChar char="p"/>
                <a:tabLst>
                  <a:tab pos="1277938" algn="l"/>
                </a:tabLst>
                <a:defRPr/>
              </a:pPr>
              <a:r>
                <a:rPr kumimoji="0" lang="zh-CN" altLang="en-US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全数据集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 rot="5400000">
              <a:off x="6600839" y="3939384"/>
              <a:ext cx="500066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3" name="组合 22"/>
          <p:cNvGrpSpPr/>
          <p:nvPr/>
        </p:nvGrpSpPr>
        <p:grpSpPr>
          <a:xfrm>
            <a:off x="7066774" y="3475037"/>
            <a:ext cx="1784362" cy="1142614"/>
            <a:chOff x="7138212" y="3689351"/>
            <a:chExt cx="1784362" cy="1142614"/>
          </a:xfrm>
        </p:grpSpPr>
        <p:sp>
          <p:nvSpPr>
            <p:cNvPr id="24" name="内容占位符 2"/>
            <p:cNvSpPr txBox="1">
              <a:spLocks/>
            </p:cNvSpPr>
            <p:nvPr/>
          </p:nvSpPr>
          <p:spPr bwMode="auto">
            <a:xfrm>
              <a:off x="7779566" y="4189417"/>
              <a:ext cx="1143008" cy="64254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tabLst>
                  <a:tab pos="1277938" algn="l"/>
                </a:tabLst>
                <a:defRPr/>
              </a:pPr>
              <a:r>
                <a:rPr lang="zh-CN" altLang="en-US" b="1" kern="0" noProof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删除版本</a:t>
              </a:r>
              <a:endParaRPr lang="en-US" altLang="zh-CN" b="1" kern="0" noProof="0" dirty="0" smtClean="0">
                <a:solidFill>
                  <a:srgbClr val="0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tabLst>
                  <a:tab pos="1277938" algn="l"/>
                </a:tabLst>
                <a:defRPr/>
              </a:pPr>
              <a:r>
                <a:rPr lang="zh-CN" altLang="en-US" b="1" kern="0" noProof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撤销版本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 bwMode="auto">
            <a:xfrm>
              <a:off x="7138212" y="3689351"/>
              <a:ext cx="641354" cy="5000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6" name="组合 25"/>
          <p:cNvGrpSpPr/>
          <p:nvPr/>
        </p:nvGrpSpPr>
        <p:grpSpPr>
          <a:xfrm>
            <a:off x="3493286" y="1831963"/>
            <a:ext cx="1071570" cy="500066"/>
            <a:chOff x="3636162" y="2046277"/>
            <a:chExt cx="1071570" cy="500066"/>
          </a:xfrm>
        </p:grpSpPr>
        <p:cxnSp>
          <p:nvCxnSpPr>
            <p:cNvPr id="27" name="直接箭头连接符 26"/>
            <p:cNvCxnSpPr/>
            <p:nvPr/>
          </p:nvCxnSpPr>
          <p:spPr bwMode="auto">
            <a:xfrm rot="5400000" flipH="1" flipV="1">
              <a:off x="4029865" y="2438392"/>
              <a:ext cx="214314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8" name="内容占位符 2"/>
            <p:cNvSpPr txBox="1">
              <a:spLocks/>
            </p:cNvSpPr>
            <p:nvPr/>
          </p:nvSpPr>
          <p:spPr bwMode="auto">
            <a:xfrm>
              <a:off x="3636162" y="2046277"/>
              <a:ext cx="1071570" cy="28575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287338" marR="0" lvl="0" indent="-287338" algn="l" defTabSz="35083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50000"/>
                </a:spcAft>
                <a:buClr>
                  <a:srgbClr val="A31221"/>
                </a:buClr>
                <a:buSzPct val="75000"/>
                <a:tabLst>
                  <a:tab pos="1277938" algn="l"/>
                </a:tabLst>
                <a:defRPr/>
              </a:pPr>
              <a:r>
                <a:rPr lang="zh-CN" altLang="en-US" b="1" kern="0" noProof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锁定</a:t>
              </a:r>
              <a:r>
                <a:rPr lang="en-US" altLang="zh-CN" b="1" kern="0" noProof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/</a:t>
              </a:r>
              <a:r>
                <a:rPr lang="zh-CN" altLang="en-US" b="1" kern="0" noProof="0" dirty="0" smtClean="0">
                  <a:solidFill>
                    <a:srgbClr val="000000"/>
                  </a:solidFill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解锁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0459"/>
            <a:ext cx="2493154" cy="526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我的数据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数据操作：谱系修改</a:t>
            </a:r>
            <a:endParaRPr lang="zh-CN" altLang="en-US" dirty="0"/>
          </a:p>
        </p:txBody>
      </p:sp>
      <p:graphicFrame>
        <p:nvGraphicFramePr>
          <p:cNvPr id="954372" name="Object 4"/>
          <p:cNvGraphicFramePr>
            <a:graphicFrameLocks noChangeAspect="1"/>
          </p:cNvGraphicFramePr>
          <p:nvPr/>
        </p:nvGraphicFramePr>
        <p:xfrm>
          <a:off x="3396477" y="3117845"/>
          <a:ext cx="4097337" cy="3454400"/>
        </p:xfrm>
        <a:graphic>
          <a:graphicData uri="http://schemas.openxmlformats.org/presentationml/2006/ole">
            <p:oleObj spid="_x0000_s954372" name="Visio" r:id="rId4" imgW="4114724" imgH="3465891" progId="Visio.Drawing.11">
              <p:embed/>
            </p:oleObj>
          </a:graphicData>
        </a:graphic>
      </p:graphicFrame>
      <p:sp>
        <p:nvSpPr>
          <p:cNvPr id="8" name="矩形 7"/>
          <p:cNvSpPr/>
          <p:nvPr/>
        </p:nvSpPr>
        <p:spPr bwMode="auto">
          <a:xfrm>
            <a:off x="1948943" y="4760919"/>
            <a:ext cx="214314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梯形 8"/>
          <p:cNvSpPr/>
          <p:nvPr/>
        </p:nvSpPr>
        <p:spPr bwMode="auto">
          <a:xfrm rot="16200000">
            <a:off x="958197" y="4322906"/>
            <a:ext cx="3643339" cy="1090342"/>
          </a:xfrm>
          <a:prstGeom prst="trapezoid">
            <a:avLst>
              <a:gd name="adj" fmla="val 156590"/>
            </a:avLst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2B2B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4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004">
  <a:themeElements>
    <a:clrScheme name="004 1">
      <a:dk1>
        <a:srgbClr val="000000"/>
      </a:dk1>
      <a:lt1>
        <a:srgbClr val="FFFFFF"/>
      </a:lt1>
      <a:dk2>
        <a:srgbClr val="A31221"/>
      </a:dk2>
      <a:lt2>
        <a:srgbClr val="E48518"/>
      </a:lt2>
      <a:accent1>
        <a:srgbClr val="CAC4A8"/>
      </a:accent1>
      <a:accent2>
        <a:srgbClr val="FFC94E"/>
      </a:accent2>
      <a:accent3>
        <a:srgbClr val="FFFFFF"/>
      </a:accent3>
      <a:accent4>
        <a:srgbClr val="000000"/>
      </a:accent4>
      <a:accent5>
        <a:srgbClr val="E1DED1"/>
      </a:accent5>
      <a:accent6>
        <a:srgbClr val="E7B646"/>
      </a:accent6>
      <a:hlink>
        <a:srgbClr val="005F94"/>
      </a:hlink>
      <a:folHlink>
        <a:srgbClr val="526400"/>
      </a:folHlink>
    </a:clrScheme>
    <a:fontScheme name="00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B2B2B2"/>
          </a:buClr>
          <a:buSzPct val="75000"/>
          <a:buFont typeface="Wingdings" pitchFamily="2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B2B2B2"/>
          </a:buClr>
          <a:buSzPct val="75000"/>
          <a:buFont typeface="Wingdings" pitchFamily="2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04 1">
        <a:dk1>
          <a:srgbClr val="000000"/>
        </a:dk1>
        <a:lt1>
          <a:srgbClr val="FFFFFF"/>
        </a:lt1>
        <a:dk2>
          <a:srgbClr val="A31221"/>
        </a:dk2>
        <a:lt2>
          <a:srgbClr val="E48518"/>
        </a:lt2>
        <a:accent1>
          <a:srgbClr val="CAC4A8"/>
        </a:accent1>
        <a:accent2>
          <a:srgbClr val="FFC94E"/>
        </a:accent2>
        <a:accent3>
          <a:srgbClr val="FFFFFF"/>
        </a:accent3>
        <a:accent4>
          <a:srgbClr val="000000"/>
        </a:accent4>
        <a:accent5>
          <a:srgbClr val="E1DED1"/>
        </a:accent5>
        <a:accent6>
          <a:srgbClr val="E7B646"/>
        </a:accent6>
        <a:hlink>
          <a:srgbClr val="005F94"/>
        </a:hlink>
        <a:folHlink>
          <a:srgbClr val="52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F:\临时\Rar$DI00.265\004.pot</Template>
  <TotalTime>9901</TotalTime>
  <Pages>42</Pages>
  <Words>265</Words>
  <Application>Microsoft Office PowerPoint</Application>
  <PresentationFormat>自定义</PresentationFormat>
  <Paragraphs>58</Paragraphs>
  <Slides>23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004</vt:lpstr>
      <vt:lpstr>Visio</vt:lpstr>
      <vt:lpstr>报        告</vt:lpstr>
      <vt:lpstr>应用客户端：登陆界面</vt:lpstr>
      <vt:lpstr>集成应用客户端：首页</vt:lpstr>
      <vt:lpstr>集成应用客户端</vt:lpstr>
      <vt:lpstr>我的消息</vt:lpstr>
      <vt:lpstr>我的数据-&gt;个人数据区</vt:lpstr>
      <vt:lpstr>我的数据-&gt;项目数据区</vt:lpstr>
      <vt:lpstr>我的数据-&gt;数据操作</vt:lpstr>
      <vt:lpstr>我的数据-&gt;数据操作：谱系修改</vt:lpstr>
      <vt:lpstr>我的数据-&gt;数据操作：数据提取</vt:lpstr>
      <vt:lpstr>我的数据-&gt;数据操作：数据提交</vt:lpstr>
      <vt:lpstr>我的数据-&gt;数据提交：原始数据：编辑</vt:lpstr>
      <vt:lpstr>我的数据-&gt;数据提交：原始数据：编辑</vt:lpstr>
      <vt:lpstr>我的数据-&gt;数据提交：原始数据：浏览</vt:lpstr>
      <vt:lpstr>我的数据-&gt;数据提交：原始数据：浏览</vt:lpstr>
      <vt:lpstr>我的数据-&gt;数据提交：气动特性：编辑</vt:lpstr>
      <vt:lpstr>我的数据-&gt;数据提交：气动特性：浏览</vt:lpstr>
      <vt:lpstr>我的数据-&gt;数据提交：标准弹道：编辑</vt:lpstr>
      <vt:lpstr>我的数据-&gt;数据提交：标准弹道：浏览</vt:lpstr>
      <vt:lpstr>我的数据-&gt;数据操作：数据浏览</vt:lpstr>
      <vt:lpstr>数据浏览：历史数据</vt:lpstr>
      <vt:lpstr>方案快照信息查阅</vt:lpstr>
      <vt:lpstr>幻灯片 23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会议议程</dc:title>
  <dc:subject>Fair, Isaac</dc:subject>
  <dc:creator>Billgates</dc:creator>
  <cp:lastModifiedBy>luomingqiang</cp:lastModifiedBy>
  <cp:revision>269</cp:revision>
  <cp:lastPrinted>2000-04-05T22:41:07Z</cp:lastPrinted>
  <dcterms:created xsi:type="dcterms:W3CDTF">2005-06-11T02:49:09Z</dcterms:created>
  <dcterms:modified xsi:type="dcterms:W3CDTF">2015-08-20T02:46:50Z</dcterms:modified>
</cp:coreProperties>
</file>